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docProps/custom.xml" ContentType="application/vnd.openxmlformats-officedocument.custom-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_rels/presentation.xml.rels" ContentType="application/vnd.openxmlformats-package.relationships+xml"/>
  <Override PartName="/ppt/notesSlides/_rels/notesSlide44.xml.rels" ContentType="application/vnd.openxmlformats-package.relationships+xml"/>
  <Override PartName="/ppt/notesSlides/notesSlide44.xml" ContentType="application/vnd.openxmlformats-officedocument.presentationml.notesSlide+xml"/>
  <Override PartName="/ppt/media/image110.png" ContentType="image/png"/>
  <Override PartName="/ppt/media/image109.png" ContentType="image/png"/>
  <Override PartName="/ppt/media/image107.png" ContentType="image/png"/>
  <Override PartName="/ppt/media/image98.tif" ContentType="image/tiff"/>
  <Override PartName="/ppt/media/image97.tif" ContentType="image/tiff"/>
  <Override PartName="/ppt/media/image114.tif" ContentType="image/tiff"/>
  <Override PartName="/ppt/media/image96.tif" ContentType="image/tiff"/>
  <Override PartName="/ppt/media/image113.tif" ContentType="image/tiff"/>
  <Override PartName="/ppt/media/image95.tif" ContentType="image/tiff"/>
  <Override PartName="/ppt/media/image94.png" ContentType="image/png"/>
  <Override PartName="/ppt/media/image93.png" ContentType="image/png"/>
  <Override PartName="/ppt/media/image87.wmf" ContentType="image/x-wmf"/>
  <Override PartName="/ppt/media/image85.tif" ContentType="image/tiff"/>
  <Override PartName="/ppt/media/image84.png" ContentType="image/png"/>
  <Override PartName="/ppt/media/image83.png" ContentType="image/png"/>
  <Override PartName="/ppt/media/image81.png" ContentType="image/png"/>
  <Override PartName="/ppt/media/image80.png" ContentType="image/png"/>
  <Override PartName="/ppt/media/image79.png" ContentType="image/png"/>
  <Override PartName="/ppt/media/image35.tif" ContentType="image/tiff"/>
  <Override PartName="/ppt/media/image88.wmf" ContentType="image/x-wmf"/>
  <Override PartName="/ppt/media/image6.tif" ContentType="image/tiff"/>
  <Override PartName="/ppt/media/image36.png" ContentType="image/png"/>
  <Override PartName="/ppt/media/image120.png" ContentType="image/png"/>
  <Override PartName="/ppt/media/image11.png" ContentType="image/png"/>
  <Override PartName="/ppt/media/image105.png" ContentType="image/png"/>
  <Override PartName="/ppt/media/image61.tif" ContentType="image/tiff"/>
  <Override PartName="/ppt/media/image33.png" ContentType="image/png"/>
  <Override PartName="/ppt/media/image58.png" ContentType="image/png"/>
  <Override PartName="/ppt/media/image32.png" ContentType="image/png"/>
  <Override PartName="/ppt/media/image31.tif" ContentType="image/tiff"/>
  <Override PartName="/ppt/media/image57.png" ContentType="image/png"/>
  <Override PartName="/ppt/media/image89.wmf" ContentType="image/x-wmf"/>
  <Override PartName="/ppt/media/image7.tif" ContentType="image/tiff"/>
  <Override PartName="/ppt/media/image121.png" ContentType="image/png"/>
  <Override PartName="/ppt/media/image12.png" ContentType="image/png"/>
  <Override PartName="/ppt/media/image37.png" ContentType="image/png"/>
  <Override PartName="/ppt/media/image106.png" ContentType="image/png"/>
  <Override PartName="/ppt/media/image62.tif" ContentType="image/tiff"/>
  <Override PartName="/ppt/media/image8.tif" ContentType="image/tiff"/>
  <Override PartName="/ppt/media/image13.png" ContentType="image/png"/>
  <Override PartName="/ppt/media/image38.png" ContentType="image/png"/>
  <Override PartName="/ppt/media/image100.png" ContentType="image/png"/>
  <Override PartName="/ppt/media/image82.png" ContentType="image/png"/>
  <Override PartName="/ppt/media/image1.png" ContentType="image/png"/>
  <Override PartName="/ppt/media/image119.png" ContentType="image/png"/>
  <Override PartName="/ppt/media/image76.wmf" ContentType="image/x-wmf"/>
  <Override PartName="/ppt/media/image104.png" ContentType="image/png"/>
  <Override PartName="/ppt/media/image86.png" ContentType="image/png"/>
  <Override PartName="/ppt/media/image5.png" ContentType="image/png"/>
  <Override PartName="/ppt/media/image60.png" ContentType="image/png"/>
  <Override PartName="/ppt/media/image103.png" ContentType="image/png"/>
  <Override PartName="/ppt/media/image4.png" ContentType="image/png"/>
  <Override PartName="/ppt/media/image108.png" ContentType="image/png"/>
  <Override PartName="/ppt/media/image9.png" ContentType="image/png"/>
  <Override PartName="/ppt/media/image64.png" ContentType="image/png"/>
  <Override PartName="/ppt/media/image34.png" ContentType="image/png"/>
  <Override PartName="/ppt/media/image59.png" ContentType="image/png"/>
  <Override PartName="/ppt/media/image30.png" ContentType="image/png"/>
  <Override PartName="/ppt/media/image112.tif" ContentType="image/tiff"/>
  <Override PartName="/ppt/media/image29.png" ContentType="image/png"/>
  <Override PartName="/ppt/media/image111.tif" ContentType="image/tiff"/>
  <Override PartName="/ppt/media/image28.png" ContentType="image/png"/>
  <Override PartName="/ppt/media/image92.tif" ContentType="image/tiff"/>
  <Override PartName="/ppt/media/image27.png" ContentType="image/png"/>
  <Override PartName="/ppt/media/image91.tif" ContentType="image/tiff"/>
  <Override PartName="/ppt/media/image26.png" ContentType="image/png"/>
  <Override PartName="/ppt/media/image90.tif" ContentType="image/tiff"/>
  <Override PartName="/ppt/media/image25.png" ContentType="image/png"/>
  <Override PartName="/ppt/media/image24.png" ContentType="image/png"/>
  <Override PartName="/ppt/media/image23.tif" ContentType="image/tiff"/>
  <Override PartName="/ppt/media/image49.png" ContentType="image/png"/>
  <Override PartName="/ppt/media/image22.png" ContentType="image/png"/>
  <Override PartName="/ppt/media/image47.png" ContentType="image/png"/>
  <Override PartName="/ppt/media/image21.png" ContentType="image/png"/>
  <Override PartName="/ppt/media/image46.png" ContentType="image/png"/>
  <Override PartName="/ppt/media/image20.png" ContentType="image/png"/>
  <Override PartName="/ppt/media/image45.png" ContentType="image/png"/>
  <Override PartName="/ppt/media/image102.tif" ContentType="image/tiff"/>
  <Override PartName="/ppt/media/image3.tif" ContentType="image/tiff"/>
  <Override PartName="/ppt/media/image19.png" ContentType="image/png"/>
  <Override PartName="/ppt/media/image101.tif" ContentType="image/tiff"/>
  <Override PartName="/ppt/media/image2.tif" ContentType="image/tiff"/>
  <Override PartName="/ppt/media/image18.png" ContentType="image/png"/>
  <Override PartName="/ppt/media/image17.png" ContentType="image/png"/>
  <Override PartName="/ppt/media/image15.png" ContentType="image/png"/>
  <Override PartName="/ppt/media/image16.png" ContentType="image/png"/>
  <Override PartName="/ppt/media/image10.png" ContentType="image/png"/>
  <Override PartName="/ppt/media/image14.png" ContentType="image/png"/>
  <Override PartName="/ppt/media/image39.png" ContentType="image/png"/>
  <Override PartName="/ppt/media/image40.png" ContentType="image/png"/>
  <Override PartName="/ppt/media/image65.png" ContentType="image/png"/>
  <Override PartName="/ppt/media/image41.png" ContentType="image/png"/>
  <Override PartName="/ppt/media/image66.png" ContentType="image/png"/>
  <Override PartName="/ppt/media/image43.png" ContentType="image/png"/>
  <Override PartName="/ppt/media/image42.tif" ContentType="image/tiff"/>
  <Override PartName="/ppt/media/image68.png" ContentType="image/png"/>
  <Override PartName="/ppt/media/image44.png" ContentType="image/png"/>
  <Override PartName="/ppt/media/image69.png" ContentType="image/png"/>
  <Override PartName="/ppt/media/image48.png" ContentType="image/png"/>
  <Override PartName="/ppt/media/image50.png" ContentType="image/png"/>
  <Override PartName="/ppt/media/image51.png" ContentType="image/png"/>
  <Override PartName="/ppt/media/image53.png" ContentType="image/png"/>
  <Override PartName="/ppt/media/image52.tif" ContentType="image/tiff"/>
  <Override PartName="/ppt/media/image78.png" ContentType="image/png"/>
  <Override PartName="/ppt/media/image54.png" ContentType="image/png"/>
  <Override PartName="/ppt/media/image55.tif" ContentType="image/tiff"/>
  <Override PartName="/ppt/media/image56.png" ContentType="image/png"/>
  <Override PartName="/ppt/media/image63.png" ContentType="image/png"/>
  <Override PartName="/ppt/media/image67.png" ContentType="image/png"/>
  <Override PartName="/ppt/media/image70.png" ContentType="image/png"/>
  <Override PartName="/ppt/media/image71.png" ContentType="image/png"/>
  <Override PartName="/ppt/media/image115.png" ContentType="image/png"/>
  <Override PartName="/ppt/media/image72.wmf" ContentType="image/x-wmf"/>
  <Override PartName="/ppt/media/image116.png" ContentType="image/png"/>
  <Override PartName="/ppt/media/image73.wmf" ContentType="image/x-wmf"/>
  <Override PartName="/ppt/media/image117.png" ContentType="image/png"/>
  <Override PartName="/ppt/media/image99.png" ContentType="image/png"/>
  <Override PartName="/ppt/media/image74.wmf" ContentType="image/x-wmf"/>
  <Override PartName="/ppt/media/image118.png" ContentType="image/png"/>
  <Override PartName="/ppt/media/image75.wmf" ContentType="image/x-wmf"/>
  <Override PartName="/ppt/media/image77.png" ContentType="image/png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presentation.xml" ContentType="application/vnd.openxmlformats-officedocument.presentationml.presentation.main+xml"/>
  <Override PartName="/ppt/theme/theme3.xml" ContentType="application/vnd.openxmlformats-officedocument.theme+xml"/>
  <Override PartName="/ppt/theme/theme1.xml" ContentType="application/vnd.openxmlformats-officedocument.theme+xml"/>
  <Override PartName="/ppt/theme/theme2.xml" ContentType="application/vnd.openxmlformats-officedocument.theme+xml"/>
  <Override PartName="/ppt/slideLayouts/_rels/slideLayout24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6.xml.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slides/slide53.xml" ContentType="application/vnd.openxmlformats-officedocument.presentationml.slide+xml"/>
  <Override PartName="/ppt/slides/slide52.xml" ContentType="application/vnd.openxmlformats-officedocument.presentationml.slide+xml"/>
  <Override PartName="/ppt/slides/slide51.xml" ContentType="application/vnd.openxmlformats-officedocument.presentationml.slide+xml"/>
  <Override PartName="/ppt/slides/slide50.xml" ContentType="application/vnd.openxmlformats-officedocument.presentationml.slide+xml"/>
  <Override PartName="/ppt/slides/slide44.xml" ContentType="application/vnd.openxmlformats-officedocument.presentationml.slide+xml"/>
  <Override PartName="/ppt/slides/slide43.xml" ContentType="application/vnd.openxmlformats-officedocument.presentationml.slide+xml"/>
  <Override PartName="/ppt/slides/slide42.xml" ContentType="application/vnd.openxmlformats-officedocument.presentationml.slide+xml"/>
  <Override PartName="/ppt/slides/slide41.xml" ContentType="application/vnd.openxmlformats-officedocument.presentationml.slide+xml"/>
  <Override PartName="/ppt/slides/slide40.xml" ContentType="application/vnd.openxmlformats-officedocument.presentationml.slide+xml"/>
  <Override PartName="/ppt/slides/slide38.xml" ContentType="application/vnd.openxmlformats-officedocument.presentationml.slide+xml"/>
  <Override PartName="/ppt/slides/slide13.xml" ContentType="application/vnd.openxmlformats-officedocument.presentationml.slide+xml"/>
  <Override PartName="/ppt/slides/slide37.xml" ContentType="application/vnd.openxmlformats-officedocument.presentationml.slide+xml"/>
  <Override PartName="/ppt/slides/slide12.xml" ContentType="application/vnd.openxmlformats-officedocument.presentationml.slide+xml"/>
  <Override PartName="/ppt/slides/slide45.xml" ContentType="application/vnd.openxmlformats-officedocument.presentationml.slide+xml"/>
  <Override PartName="/ppt/slides/slide20.xml" ContentType="application/vnd.openxmlformats-officedocument.presentationml.slide+xml"/>
  <Override PartName="/ppt/slides/slide46.xml" ContentType="application/vnd.openxmlformats-officedocument.presentationml.slide+xml"/>
  <Override PartName="/ppt/slides/slide21.xml" ContentType="application/vnd.openxmlformats-officedocument.presentationml.slide+xml"/>
  <Override PartName="/ppt/slides/slide47.xml" ContentType="application/vnd.openxmlformats-officedocument.presentationml.slide+xml"/>
  <Override PartName="/ppt/slides/slide22.xml" ContentType="application/vnd.openxmlformats-officedocument.presentationml.slide+xml"/>
  <Override PartName="/ppt/slides/slide48.xml" ContentType="application/vnd.openxmlformats-officedocument.presentationml.slide+xml"/>
  <Override PartName="/ppt/slides/slide23.xml" ContentType="application/vnd.openxmlformats-officedocument.presentationml.slide+xml"/>
  <Override PartName="/ppt/slides/slide49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10.xml" ContentType="application/vnd.openxmlformats-officedocument.presentationml.slide+xml"/>
  <Override PartName="/ppt/slides/slide35.xml" ContentType="application/vnd.openxmlformats-officedocument.presentationml.slide+xml"/>
  <Override PartName="/ppt/slides/slide11.xml" ContentType="application/vnd.openxmlformats-officedocument.presentationml.slide+xml"/>
  <Override PartName="/ppt/slides/slide36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9.xml" ContentType="application/vnd.openxmlformats-officedocument.presentationml.slide+xml"/>
  <Override PartName="/ppt/slides/slide14.xml" ContentType="application/vnd.openxmlformats-officedocument.presentationml.slide+xml"/>
  <Override PartName="/ppt/slides/slide1.xml" ContentType="application/vnd.openxmlformats-officedocument.presentationml.slide+xml"/>
  <Override PartName="/ppt/slides/slide16.xml" ContentType="application/vnd.openxmlformats-officedocument.presentationml.slide+xml"/>
  <Override PartName="/ppt/slides/slide3.xml" ContentType="application/vnd.openxmlformats-officedocument.presentationml.slide+xml"/>
  <Override PartName="/ppt/slides/_rels/slide53.xml.rels" ContentType="application/vnd.openxmlformats-package.relationships+xml"/>
  <Override PartName="/ppt/slides/_rels/slide52.xml.rels" ContentType="application/vnd.openxmlformats-package.relationships+xml"/>
  <Override PartName="/ppt/slides/_rels/slide51.xml.rels" ContentType="application/vnd.openxmlformats-package.relationships+xml"/>
  <Override PartName="/ppt/slides/_rels/slide50.xml.rels" ContentType="application/vnd.openxmlformats-package.relationships+xml"/>
  <Override PartName="/ppt/slides/_rels/slide49.xml.rels" ContentType="application/vnd.openxmlformats-package.relationships+xml"/>
  <Override PartName="/ppt/slides/_rels/slide48.xml.rels" ContentType="application/vnd.openxmlformats-package.relationships+xml"/>
  <Override PartName="/ppt/slides/_rels/slide44.xml.rels" ContentType="application/vnd.openxmlformats-package.relationships+xml"/>
  <Override PartName="/ppt/slides/_rels/slide43.xml.rels" ContentType="application/vnd.openxmlformats-package.relationships+xml"/>
  <Override PartName="/ppt/slides/_rels/slide42.xml.rels" ContentType="application/vnd.openxmlformats-package.relationships+xml"/>
  <Override PartName="/ppt/slides/_rels/slide41.xml.rels" ContentType="application/vnd.openxmlformats-package.relationships+xml"/>
  <Override PartName="/ppt/slides/_rels/slide40.xml.rels" ContentType="application/vnd.openxmlformats-package.relationships+xml"/>
  <Override PartName="/ppt/slides/_rels/slide39.xml.rels" ContentType="application/vnd.openxmlformats-package.relationships+xml"/>
  <Override PartName="/ppt/slides/_rels/slide38.xml.rels" ContentType="application/vnd.openxmlformats-package.relationships+xml"/>
  <Override PartName="/ppt/slides/_rels/slide37.xml.rels" ContentType="application/vnd.openxmlformats-package.relationships+xml"/>
  <Override PartName="/ppt/slides/_rels/slide16.xml.rels" ContentType="application/vnd.openxmlformats-package.relationships+xml"/>
  <Override PartName="/ppt/slides/_rels/slide15.xml.rels" ContentType="application/vnd.openxmlformats-package.relationships+xml"/>
  <Override PartName="/ppt/slides/_rels/slide14.xml.rels" ContentType="application/vnd.openxmlformats-package.relationships+xml"/>
  <Override PartName="/ppt/slides/_rels/slide13.xml.rels" ContentType="application/vnd.openxmlformats-package.relationships+xml"/>
  <Override PartName="/ppt/slides/_rels/slide12.xml.rels" ContentType="application/vnd.openxmlformats-package.relationships+xml"/>
  <Override PartName="/ppt/slides/_rels/slide11.xml.rels" ContentType="application/vnd.openxmlformats-package.relationships+xml"/>
  <Override PartName="/ppt/slides/_rels/slide8.xml.rels" ContentType="application/vnd.openxmlformats-package.relationships+xml"/>
  <Override PartName="/ppt/slides/_rels/slide7.xml.rels" ContentType="application/vnd.openxmlformats-package.relationships+xml"/>
  <Override PartName="/ppt/slides/_rels/slide2.xml.rels" ContentType="application/vnd.openxmlformats-package.relationships+xml"/>
  <Override PartName="/ppt/slides/_rels/slide34.xml.rels" ContentType="application/vnd.openxmlformats-package.relationships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_rels/slide33.xml.rels" ContentType="application/vnd.openxmlformats-package.relationships+xml"/>
  <Override PartName="/ppt/slides/_rels/slide3.xml.rels" ContentType="application/vnd.openxmlformats-package.relationships+xml"/>
  <Override PartName="/ppt/slides/_rels/slide45.xml.rels" ContentType="application/vnd.openxmlformats-package.relationships+xml"/>
  <Override PartName="/ppt/slides/_rels/slide4.xml.rels" ContentType="application/vnd.openxmlformats-package.relationships+xml"/>
  <Override PartName="/ppt/slides/_rels/slide35.xml.rels" ContentType="application/vnd.openxmlformats-package.relationships+xml"/>
  <Override PartName="/ppt/slides/_rels/slide5.xml.rels" ContentType="application/vnd.openxmlformats-package.relationships+xml"/>
  <Override PartName="/ppt/slides/_rels/slide36.xml.rels" ContentType="application/vnd.openxmlformats-package.relationships+xml"/>
  <Override PartName="/ppt/slides/_rels/slide6.xml.rels" ContentType="application/vnd.openxmlformats-package.relationships+xml"/>
  <Override PartName="/ppt/slides/_rels/slide17.xml.rels" ContentType="application/vnd.openxmlformats-package.relationships+xml"/>
  <Override PartName="/ppt/slides/_rels/slide46.xml.rels" ContentType="application/vnd.openxmlformats-package.relationships+xml"/>
  <Override PartName="/ppt/slides/_rels/slide18.xml.rels" ContentType="application/vnd.openxmlformats-package.relationships+xml"/>
  <Override PartName="/ppt/slides/_rels/slide47.xml.rels" ContentType="application/vnd.openxmlformats-package.relationships+xml"/>
  <Override PartName="/ppt/slides/_rels/slide19.xml.rels" ContentType="application/vnd.openxmlformats-package.relationships+xml"/>
  <Override PartName="/ppt/slides/_rels/slide20.xml.rels" ContentType="application/vnd.openxmlformats-package.relationships+xml"/>
  <Override PartName="/ppt/slides/_rels/slide21.xml.rels" ContentType="application/vnd.openxmlformats-package.relationships+xml"/>
  <Override PartName="/ppt/slides/_rels/slide22.xml.rels" ContentType="application/vnd.openxmlformats-package.relationships+xml"/>
  <Override PartName="/ppt/slides/_rels/slide23.xml.rels" ContentType="application/vnd.openxmlformats-package.relationships+xml"/>
  <Override PartName="/ppt/slides/_rels/slide24.xml.rels" ContentType="application/vnd.openxmlformats-package.relationships+xml"/>
  <Override PartName="/ppt/slides/_rels/slide30.xml.rels" ContentType="application/vnd.openxmlformats-package.relationships+xml"/>
  <Override PartName="/ppt/slides/_rels/slide25.xml.rels" ContentType="application/vnd.openxmlformats-package.relationships+xml"/>
  <Override PartName="/ppt/slides/_rels/slide31.xml.rels" ContentType="application/vnd.openxmlformats-package.relationships+xml"/>
  <Override PartName="/ppt/slides/_rels/slide26.xml.rels" ContentType="application/vnd.openxmlformats-package.relationships+xml"/>
  <Override PartName="/ppt/slides/_rels/slide27.xml.rels" ContentType="application/vnd.openxmlformats-package.relationships+xml"/>
  <Override PartName="/ppt/slides/_rels/slide32.xml.rels" ContentType="application/vnd.openxmlformats-package.relationships+xml"/>
  <Override PartName="/ppt/slides/_rels/slide28.xml.rels" ContentType="application/vnd.openxmlformats-package.relationships+xml"/>
  <Override PartName="/ppt/slides/_rels/slide10.xml.rels" ContentType="application/vnd.openxmlformats-package.relationships+xml"/>
  <Override PartName="/ppt/slides/_rels/slide29.xml.rels" ContentType="application/vnd.openxmlformats-package.relationships+xml"/>
  <Override PartName="/ppt/slides/slide17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</p:sldIdLst>
  <p:sldSz cx="9144000" cy="6858000"/>
  <p:notesSz cx="6858000" cy="91440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<Relationship Id="rId23" Type="http://schemas.openxmlformats.org/officeDocument/2006/relationships/slide" Target="slides/slide19.xml"/><Relationship Id="rId24" Type="http://schemas.openxmlformats.org/officeDocument/2006/relationships/slide" Target="slides/slide20.xml"/><Relationship Id="rId25" Type="http://schemas.openxmlformats.org/officeDocument/2006/relationships/slide" Target="slides/slide21.xml"/><Relationship Id="rId26" Type="http://schemas.openxmlformats.org/officeDocument/2006/relationships/slide" Target="slides/slide22.xml"/><Relationship Id="rId27" Type="http://schemas.openxmlformats.org/officeDocument/2006/relationships/slide" Target="slides/slide23.xml"/><Relationship Id="rId28" Type="http://schemas.openxmlformats.org/officeDocument/2006/relationships/slide" Target="slides/slide24.xml"/><Relationship Id="rId29" Type="http://schemas.openxmlformats.org/officeDocument/2006/relationships/slide" Target="slides/slide25.xml"/><Relationship Id="rId30" Type="http://schemas.openxmlformats.org/officeDocument/2006/relationships/slide" Target="slides/slide26.xml"/><Relationship Id="rId31" Type="http://schemas.openxmlformats.org/officeDocument/2006/relationships/slide" Target="slides/slide27.xml"/><Relationship Id="rId32" Type="http://schemas.openxmlformats.org/officeDocument/2006/relationships/slide" Target="slides/slide28.xml"/><Relationship Id="rId33" Type="http://schemas.openxmlformats.org/officeDocument/2006/relationships/slide" Target="slides/slide29.xml"/><Relationship Id="rId34" Type="http://schemas.openxmlformats.org/officeDocument/2006/relationships/slide" Target="slides/slide30.xml"/><Relationship Id="rId35" Type="http://schemas.openxmlformats.org/officeDocument/2006/relationships/slide" Target="slides/slide31.xml"/><Relationship Id="rId36" Type="http://schemas.openxmlformats.org/officeDocument/2006/relationships/slide" Target="slides/slide32.xml"/><Relationship Id="rId37" Type="http://schemas.openxmlformats.org/officeDocument/2006/relationships/slide" Target="slides/slide33.xml"/><Relationship Id="rId38" Type="http://schemas.openxmlformats.org/officeDocument/2006/relationships/slide" Target="slides/slide34.xml"/><Relationship Id="rId39" Type="http://schemas.openxmlformats.org/officeDocument/2006/relationships/slide" Target="slides/slide35.xml"/><Relationship Id="rId40" Type="http://schemas.openxmlformats.org/officeDocument/2006/relationships/slide" Target="slides/slide36.xml"/><Relationship Id="rId41" Type="http://schemas.openxmlformats.org/officeDocument/2006/relationships/slide" Target="slides/slide37.xml"/><Relationship Id="rId42" Type="http://schemas.openxmlformats.org/officeDocument/2006/relationships/slide" Target="slides/slide38.xml"/><Relationship Id="rId43" Type="http://schemas.openxmlformats.org/officeDocument/2006/relationships/slide" Target="slides/slide39.xml"/><Relationship Id="rId44" Type="http://schemas.openxmlformats.org/officeDocument/2006/relationships/slide" Target="slides/slide40.xml"/><Relationship Id="rId45" Type="http://schemas.openxmlformats.org/officeDocument/2006/relationships/slide" Target="slides/slide41.xml"/><Relationship Id="rId46" Type="http://schemas.openxmlformats.org/officeDocument/2006/relationships/slide" Target="slides/slide42.xml"/><Relationship Id="rId47" Type="http://schemas.openxmlformats.org/officeDocument/2006/relationships/slide" Target="slides/slide43.xml"/><Relationship Id="rId48" Type="http://schemas.openxmlformats.org/officeDocument/2006/relationships/slide" Target="slides/slide44.xml"/><Relationship Id="rId49" Type="http://schemas.openxmlformats.org/officeDocument/2006/relationships/slide" Target="slides/slide45.xml"/><Relationship Id="rId50" Type="http://schemas.openxmlformats.org/officeDocument/2006/relationships/slide" Target="slides/slide46.xml"/><Relationship Id="rId51" Type="http://schemas.openxmlformats.org/officeDocument/2006/relationships/slide" Target="slides/slide47.xml"/><Relationship Id="rId52" Type="http://schemas.openxmlformats.org/officeDocument/2006/relationships/slide" Target="slides/slide48.xml"/><Relationship Id="rId53" Type="http://schemas.openxmlformats.org/officeDocument/2006/relationships/slide" Target="slides/slide49.xml"/><Relationship Id="rId54" Type="http://schemas.openxmlformats.org/officeDocument/2006/relationships/slide" Target="slides/slide50.xml"/><Relationship Id="rId55" Type="http://schemas.openxmlformats.org/officeDocument/2006/relationships/slide" Target="slides/slide51.xml"/><Relationship Id="rId56" Type="http://schemas.openxmlformats.org/officeDocument/2006/relationships/slide" Target="slides/slide52.xml"/><Relationship Id="rId57" Type="http://schemas.openxmlformats.org/officeDocument/2006/relationships/slide" Target="slides/slide53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3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  <p:txBody>
          <a:bodyPr lIns="0" rIns="0" tIns="0" bIns="0" anchor="ctr"/>
          <a:p>
            <a:r>
              <a:rPr b="0" lang="en-US" sz="1800" spc="-1" strike="noStrike">
                <a:solidFill>
                  <a:srgbClr val="ffffff"/>
                </a:solidFill>
                <a:latin typeface="Tw Cen MT"/>
              </a:rPr>
              <a:t>Click to move the slide</a:t>
            </a:r>
            <a:endParaRPr b="0" lang="en-US" sz="1800" spc="-1" strike="noStrike">
              <a:solidFill>
                <a:srgbClr val="ffffff"/>
              </a:solidFill>
              <a:latin typeface="Tw Cen MT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2000" spc="-1" strike="noStrike">
                <a:latin typeface="Arial"/>
              </a:rPr>
              <a:t>Click to edit the notes format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372840" cy="50256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1400" spc="-1" strike="noStrike">
                <a:latin typeface="Times New Roman"/>
              </a:rPr>
              <a:t> </a:t>
            </a:r>
            <a:endParaRPr b="0" lang="en-US" sz="1400" spc="-1" strike="noStrike">
              <a:latin typeface="Times New Roman"/>
            </a:endParaRPr>
          </a:p>
        </p:txBody>
      </p:sp>
      <p:sp>
        <p:nvSpPr>
          <p:cNvPr id="94" name="PlaceHolder 4"/>
          <p:cNvSpPr>
            <a:spLocks noGrp="1"/>
          </p:cNvSpPr>
          <p:nvPr>
            <p:ph type="dt"/>
          </p:nvPr>
        </p:nvSpPr>
        <p:spPr>
          <a:xfrm>
            <a:off x="4399200" y="0"/>
            <a:ext cx="3372840" cy="502560"/>
          </a:xfrm>
          <a:prstGeom prst="rect">
            <a:avLst/>
          </a:prstGeom>
        </p:spPr>
        <p:txBody>
          <a:bodyPr lIns="0" rIns="0" tIns="0" bIns="0"/>
          <a:p>
            <a:pPr algn="r"/>
            <a:r>
              <a:rPr b="0" lang="en-US" sz="1400" spc="-1" strike="noStrike">
                <a:latin typeface="Times New Roman"/>
              </a:rPr>
              <a:t> </a:t>
            </a:r>
            <a:endParaRPr b="0" lang="en-US" sz="1400" spc="-1" strike="noStrike">
              <a:latin typeface="Times New Roman"/>
            </a:endParaRPr>
          </a:p>
        </p:txBody>
      </p:sp>
      <p:sp>
        <p:nvSpPr>
          <p:cNvPr id="95" name="PlaceHolder 5"/>
          <p:cNvSpPr>
            <a:spLocks noGrp="1"/>
          </p:cNvSpPr>
          <p:nvPr>
            <p:ph type="ftr"/>
          </p:nvPr>
        </p:nvSpPr>
        <p:spPr>
          <a:xfrm>
            <a:off x="0" y="9555480"/>
            <a:ext cx="3372840" cy="502560"/>
          </a:xfrm>
          <a:prstGeom prst="rect">
            <a:avLst/>
          </a:prstGeom>
        </p:spPr>
        <p:txBody>
          <a:bodyPr lIns="0" rIns="0" tIns="0" bIns="0" anchor="b"/>
          <a:p>
            <a:r>
              <a:rPr b="0" lang="en-US" sz="1400" spc="-1" strike="noStrike">
                <a:latin typeface="Times New Roman"/>
              </a:rPr>
              <a:t> </a:t>
            </a:r>
            <a:endParaRPr b="0" lang="en-US" sz="1400" spc="-1" strike="noStrike">
              <a:latin typeface="Times New Roman"/>
            </a:endParaRPr>
          </a:p>
        </p:txBody>
      </p:sp>
      <p:sp>
        <p:nvSpPr>
          <p:cNvPr id="96" name="PlaceHolder 6"/>
          <p:cNvSpPr>
            <a:spLocks noGrp="1"/>
          </p:cNvSpPr>
          <p:nvPr>
            <p:ph type="sldNum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</p:spPr>
        <p:txBody>
          <a:bodyPr lIns="0" rIns="0" tIns="0" bIns="0" anchor="b"/>
          <a:p>
            <a:pPr algn="r"/>
            <a:fld id="{3C56734C-369C-4917-95F0-D8A02620936D}" type="slidenum">
              <a:rPr b="0" lang="en-US" sz="1400" spc="-1" strike="noStrike">
                <a:latin typeface="Times New Roman"/>
              </a:rPr>
              <a:t>1</a:t>
            </a:fld>
            <a:endParaRPr b="0" lang="en-US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44.xml.rels><?xml version="1.0" encoding="UTF-8"?>
<Relationships xmlns="http://schemas.openxmlformats.org/package/2006/relationships"><Relationship Id="rId1" Type="http://schemas.openxmlformats.org/officeDocument/2006/relationships/slide" Target="../slides/slide44.xml"/><Relationship Id="rId2" Type="http://schemas.openxmlformats.org/officeDocument/2006/relationships/notesMaster" Target="../notesMasters/notesMaster1.xml"/>
</Relationships>
</file>

<file path=ppt/notesSlides/notesSlide4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1640" cy="3428640"/>
          </a:xfrm>
          <a:prstGeom prst="rect">
            <a:avLst/>
          </a:prstGeom>
        </p:spPr>
      </p:sp>
      <p:sp>
        <p:nvSpPr>
          <p:cNvPr id="432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>
            <a:normAutofit/>
          </a:bodyPr>
          <a:p>
            <a:endParaRPr b="0" lang="en-US" sz="2000" spc="-1" strike="noStrike">
              <a:latin typeface="Arial"/>
            </a:endParaRPr>
          </a:p>
        </p:txBody>
      </p:sp>
      <p:sp>
        <p:nvSpPr>
          <p:cNvPr id="433" name="TextShape 3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pPr algn="r">
              <a:lnSpc>
                <a:spcPct val="100000"/>
              </a:lnSpc>
            </a:pPr>
            <a:fld id="{DC805533-470F-426B-A421-BF7B2CF15D57}" type="slidenum">
              <a:rPr b="0" lang="en-US" sz="1200" spc="-1" strike="noStrike">
                <a:solidFill>
                  <a:srgbClr val="000000"/>
                </a:solidFill>
                <a:latin typeface="+mn-lt"/>
                <a:ea typeface="+mn-ea"/>
              </a:rPr>
              <a:t>&lt;number&gt;</a:t>
            </a:fld>
            <a:endParaRPr b="0" lang="en-US" sz="1200" spc="-1" strike="noStrike"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81529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612720" y="3948480"/>
            <a:ext cx="81529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8" name="PlaceHolder 4"/>
          <p:cNvSpPr>
            <a:spLocks noGrp="1"/>
          </p:cNvSpPr>
          <p:nvPr>
            <p:ph type="body"/>
          </p:nvPr>
        </p:nvSpPr>
        <p:spPr>
          <a:xfrm>
            <a:off x="612720" y="394848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9" name="PlaceHolder 5"/>
          <p:cNvSpPr>
            <a:spLocks noGrp="1"/>
          </p:cNvSpPr>
          <p:nvPr>
            <p:ph type="body"/>
          </p:nvPr>
        </p:nvSpPr>
        <p:spPr>
          <a:xfrm>
            <a:off x="4790520" y="394848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42" name="PlaceHolder 3"/>
          <p:cNvSpPr>
            <a:spLocks noGrp="1"/>
          </p:cNvSpPr>
          <p:nvPr>
            <p:ph type="body"/>
          </p:nvPr>
        </p:nvSpPr>
        <p:spPr>
          <a:xfrm>
            <a:off x="3369600" y="160020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43" name="PlaceHolder 4"/>
          <p:cNvSpPr>
            <a:spLocks noGrp="1"/>
          </p:cNvSpPr>
          <p:nvPr>
            <p:ph type="body"/>
          </p:nvPr>
        </p:nvSpPr>
        <p:spPr>
          <a:xfrm>
            <a:off x="6126120" y="160020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44" name="PlaceHolder 5"/>
          <p:cNvSpPr>
            <a:spLocks noGrp="1"/>
          </p:cNvSpPr>
          <p:nvPr>
            <p:ph type="body"/>
          </p:nvPr>
        </p:nvSpPr>
        <p:spPr>
          <a:xfrm>
            <a:off x="612720" y="394848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45" name="PlaceHolder 6"/>
          <p:cNvSpPr>
            <a:spLocks noGrp="1"/>
          </p:cNvSpPr>
          <p:nvPr>
            <p:ph type="body"/>
          </p:nvPr>
        </p:nvSpPr>
        <p:spPr>
          <a:xfrm>
            <a:off x="3369600" y="394848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46" name="PlaceHolder 7"/>
          <p:cNvSpPr>
            <a:spLocks noGrp="1"/>
          </p:cNvSpPr>
          <p:nvPr>
            <p:ph type="body"/>
          </p:nvPr>
        </p:nvSpPr>
        <p:spPr>
          <a:xfrm>
            <a:off x="6126120" y="394848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subTitle"/>
          </p:nvPr>
        </p:nvSpPr>
        <p:spPr>
          <a:xfrm>
            <a:off x="612720" y="1600200"/>
            <a:ext cx="8152920" cy="44953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815292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subTitle"/>
          </p:nvPr>
        </p:nvSpPr>
        <p:spPr>
          <a:xfrm>
            <a:off x="612720" y="228600"/>
            <a:ext cx="8152920" cy="459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612720" y="394848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subTitle"/>
          </p:nvPr>
        </p:nvSpPr>
        <p:spPr>
          <a:xfrm>
            <a:off x="612720" y="1600200"/>
            <a:ext cx="8152920" cy="44953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71" name="PlaceHolder 4"/>
          <p:cNvSpPr>
            <a:spLocks noGrp="1"/>
          </p:cNvSpPr>
          <p:nvPr>
            <p:ph type="body"/>
          </p:nvPr>
        </p:nvSpPr>
        <p:spPr>
          <a:xfrm>
            <a:off x="4790520" y="394848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 type="body"/>
          </p:nvPr>
        </p:nvSpPr>
        <p:spPr>
          <a:xfrm>
            <a:off x="612720" y="3948480"/>
            <a:ext cx="81529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81529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78" name="PlaceHolder 3"/>
          <p:cNvSpPr>
            <a:spLocks noGrp="1"/>
          </p:cNvSpPr>
          <p:nvPr>
            <p:ph type="body"/>
          </p:nvPr>
        </p:nvSpPr>
        <p:spPr>
          <a:xfrm>
            <a:off x="612720" y="3948480"/>
            <a:ext cx="81529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 type="body"/>
          </p:nvPr>
        </p:nvSpPr>
        <p:spPr>
          <a:xfrm>
            <a:off x="612720" y="394848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 type="body"/>
          </p:nvPr>
        </p:nvSpPr>
        <p:spPr>
          <a:xfrm>
            <a:off x="4790520" y="394848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5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6" name="PlaceHolder 3"/>
          <p:cNvSpPr>
            <a:spLocks noGrp="1"/>
          </p:cNvSpPr>
          <p:nvPr>
            <p:ph type="body"/>
          </p:nvPr>
        </p:nvSpPr>
        <p:spPr>
          <a:xfrm>
            <a:off x="3369600" y="160020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7" name="PlaceHolder 4"/>
          <p:cNvSpPr>
            <a:spLocks noGrp="1"/>
          </p:cNvSpPr>
          <p:nvPr>
            <p:ph type="body"/>
          </p:nvPr>
        </p:nvSpPr>
        <p:spPr>
          <a:xfrm>
            <a:off x="6126120" y="160020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8" name="PlaceHolder 5"/>
          <p:cNvSpPr>
            <a:spLocks noGrp="1"/>
          </p:cNvSpPr>
          <p:nvPr>
            <p:ph type="body"/>
          </p:nvPr>
        </p:nvSpPr>
        <p:spPr>
          <a:xfrm>
            <a:off x="612720" y="394848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9" name="PlaceHolder 6"/>
          <p:cNvSpPr>
            <a:spLocks noGrp="1"/>
          </p:cNvSpPr>
          <p:nvPr>
            <p:ph type="body"/>
          </p:nvPr>
        </p:nvSpPr>
        <p:spPr>
          <a:xfrm>
            <a:off x="3369600" y="394848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90" name="PlaceHolder 7"/>
          <p:cNvSpPr>
            <a:spLocks noGrp="1"/>
          </p:cNvSpPr>
          <p:nvPr>
            <p:ph type="body"/>
          </p:nvPr>
        </p:nvSpPr>
        <p:spPr>
          <a:xfrm>
            <a:off x="6126120" y="394848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815292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subTitle"/>
          </p:nvPr>
        </p:nvSpPr>
        <p:spPr>
          <a:xfrm>
            <a:off x="612720" y="228600"/>
            <a:ext cx="8152920" cy="459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612720" y="394848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 type="body"/>
          </p:nvPr>
        </p:nvSpPr>
        <p:spPr>
          <a:xfrm>
            <a:off x="4790520" y="394848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1" name="PlaceHolder 4"/>
          <p:cNvSpPr>
            <a:spLocks noGrp="1"/>
          </p:cNvSpPr>
          <p:nvPr>
            <p:ph type="body"/>
          </p:nvPr>
        </p:nvSpPr>
        <p:spPr>
          <a:xfrm>
            <a:off x="612720" y="3948480"/>
            <a:ext cx="81529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f497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 hidden="1"/>
          <p:cNvSpPr/>
          <p:nvPr/>
        </p:nvSpPr>
        <p:spPr>
          <a:xfrm>
            <a:off x="0" y="1234440"/>
            <a:ext cx="9143640" cy="319680"/>
          </a:xfrm>
          <a:prstGeom prst="rect">
            <a:avLst/>
          </a:prstGeom>
          <a:solidFill>
            <a:srgbClr val="ffffff"/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" name="CustomShape 2" hidden="1"/>
          <p:cNvSpPr/>
          <p:nvPr/>
        </p:nvSpPr>
        <p:spPr>
          <a:xfrm>
            <a:off x="0" y="1280160"/>
            <a:ext cx="533160" cy="2282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2" name="CustomShape 3" hidden="1"/>
          <p:cNvSpPr/>
          <p:nvPr/>
        </p:nvSpPr>
        <p:spPr>
          <a:xfrm>
            <a:off x="590400" y="1280160"/>
            <a:ext cx="8553240" cy="2282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3" name="CustomShape 4"/>
          <p:cNvSpPr/>
          <p:nvPr/>
        </p:nvSpPr>
        <p:spPr>
          <a:xfrm>
            <a:off x="0" y="5970960"/>
            <a:ext cx="9143640" cy="886680"/>
          </a:xfrm>
          <a:prstGeom prst="rect">
            <a:avLst/>
          </a:prstGeom>
          <a:solidFill>
            <a:srgbClr val="ffffff"/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" name="CustomShape 5"/>
          <p:cNvSpPr/>
          <p:nvPr/>
        </p:nvSpPr>
        <p:spPr>
          <a:xfrm>
            <a:off x="-9000" y="6053400"/>
            <a:ext cx="2248920" cy="7128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5" name="CustomShape 6"/>
          <p:cNvSpPr/>
          <p:nvPr/>
        </p:nvSpPr>
        <p:spPr>
          <a:xfrm>
            <a:off x="2359080" y="6044040"/>
            <a:ext cx="6784560" cy="7128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6" name="PlaceHolder 7"/>
          <p:cNvSpPr>
            <a:spLocks noGrp="1"/>
          </p:cNvSpPr>
          <p:nvPr>
            <p:ph type="title"/>
          </p:nvPr>
        </p:nvSpPr>
        <p:spPr>
          <a:xfrm>
            <a:off x="2362320" y="4038480"/>
            <a:ext cx="6476760" cy="1828440"/>
          </a:xfrm>
          <a:prstGeom prst="rect">
            <a:avLst/>
          </a:prstGeom>
        </p:spPr>
        <p:txBody>
          <a:bodyPr lIns="90000" rIns="90000" tIns="45000" bIns="45000" anchor="b"/>
          <a:p>
            <a:pPr>
              <a:lnSpc>
                <a:spcPct val="100000"/>
              </a:lnSpc>
            </a:pPr>
            <a:r>
              <a:rPr b="0" lang="en-US" sz="4400" spc="-1" strike="noStrike" cap="all">
                <a:solidFill>
                  <a:srgbClr val="eeece1"/>
                </a:solidFill>
                <a:latin typeface="Tw Cen MT"/>
              </a:rPr>
              <a:t>Click to edit Master title style</a:t>
            </a:r>
            <a:endParaRPr b="0" lang="en-US" sz="4400" spc="-1" strike="noStrike">
              <a:solidFill>
                <a:srgbClr val="ffffff"/>
              </a:solidFill>
              <a:latin typeface="Tw Cen MT"/>
            </a:endParaRPr>
          </a:p>
        </p:txBody>
      </p:sp>
      <p:sp>
        <p:nvSpPr>
          <p:cNvPr id="7" name="PlaceHolder 8"/>
          <p:cNvSpPr>
            <a:spLocks noGrp="1"/>
          </p:cNvSpPr>
          <p:nvPr>
            <p:ph type="dt"/>
          </p:nvPr>
        </p:nvSpPr>
        <p:spPr>
          <a:xfrm>
            <a:off x="76320" y="6068520"/>
            <a:ext cx="2057040" cy="685440"/>
          </a:xfrm>
          <a:prstGeom prst="rect">
            <a:avLst/>
          </a:prstGeom>
        </p:spPr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fld id="{D8F25CD0-0D3E-40E3-A8B5-51BB042CB81D}" type="datetime">
              <a:rPr b="0" lang="en-US" sz="2000" spc="-1" strike="noStrike">
                <a:solidFill>
                  <a:srgbClr val="ffffff"/>
                </a:solidFill>
                <a:latin typeface="Tw Cen MT"/>
              </a:rPr>
              <a:t>4/1/19</a:t>
            </a:fld>
            <a:endParaRPr b="0" lang="en-US" sz="2000" spc="-1" strike="noStrike">
              <a:latin typeface="Times New Roman"/>
            </a:endParaRPr>
          </a:p>
        </p:txBody>
      </p:sp>
      <p:sp>
        <p:nvSpPr>
          <p:cNvPr id="8" name="PlaceHolder 9"/>
          <p:cNvSpPr>
            <a:spLocks noGrp="1"/>
          </p:cNvSpPr>
          <p:nvPr>
            <p:ph type="ftr"/>
          </p:nvPr>
        </p:nvSpPr>
        <p:spPr>
          <a:xfrm>
            <a:off x="2085480" y="236520"/>
            <a:ext cx="5866920" cy="364680"/>
          </a:xfrm>
          <a:prstGeom prst="rect">
            <a:avLst/>
          </a:prstGeom>
        </p:spPr>
        <p:txBody>
          <a:bodyPr lIns="90000" rIns="90000" tIns="45000" bIns="45000" anchor="ctr"/>
          <a:p>
            <a:endParaRPr b="0" lang="en-US" sz="2400" spc="-1" strike="noStrike">
              <a:latin typeface="Times New Roman"/>
            </a:endParaRPr>
          </a:p>
        </p:txBody>
      </p:sp>
      <p:sp>
        <p:nvSpPr>
          <p:cNvPr id="9" name="PlaceHolder 10"/>
          <p:cNvSpPr>
            <a:spLocks noGrp="1"/>
          </p:cNvSpPr>
          <p:nvPr>
            <p:ph type="sldNum"/>
          </p:nvPr>
        </p:nvSpPr>
        <p:spPr>
          <a:xfrm>
            <a:off x="8001000" y="228600"/>
            <a:ext cx="837720" cy="380520"/>
          </a:xfrm>
          <a:prstGeom prst="rect">
            <a:avLst/>
          </a:prstGeom>
        </p:spPr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fld id="{BF07DD55-8856-4664-B4BB-1A2F566FC7A4}" type="slidenum">
              <a:rPr b="1" lang="en-US" sz="1400" spc="-1" strike="noStrike">
                <a:solidFill>
                  <a:srgbClr val="eeece1"/>
                </a:solidFill>
                <a:latin typeface="Tw Cen MT"/>
              </a:rPr>
              <a:t>&lt;number&gt;</a:t>
            </a:fld>
            <a:endParaRPr b="0" lang="en-US" sz="1400" spc="-1" strike="noStrike">
              <a:latin typeface="Times New Roman"/>
            </a:endParaRPr>
          </a:p>
        </p:txBody>
      </p:sp>
      <p:sp>
        <p:nvSpPr>
          <p:cNvPr id="10" name="PlaceHolder 11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900" spc="-1" strike="noStrike">
                <a:solidFill>
                  <a:srgbClr val="ffffff"/>
                </a:solidFill>
                <a:latin typeface="Tw Cen MT"/>
              </a:rPr>
              <a:t>Click to edit the outline text format</a:t>
            </a:r>
            <a:endParaRPr b="0" lang="en-US" sz="2900" spc="-1" strike="noStrike">
              <a:solidFill>
                <a:srgbClr val="ffffff"/>
              </a:solidFill>
              <a:latin typeface="Tw Cen MT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300" spc="-1" strike="noStrike">
                <a:solidFill>
                  <a:srgbClr val="ffffff"/>
                </a:solidFill>
                <a:latin typeface="Tw Cen MT"/>
              </a:rPr>
              <a:t>Second Outline Level</a:t>
            </a:r>
            <a:endParaRPr b="0" lang="en-US" sz="2300" spc="-1" strike="noStrike">
              <a:solidFill>
                <a:srgbClr val="ffffff"/>
              </a:solidFill>
              <a:latin typeface="Tw Cen MT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ffffff"/>
                </a:solidFill>
                <a:latin typeface="Tw Cen MT"/>
              </a:rPr>
              <a:t>Third Outline Level</a:t>
            </a:r>
            <a:endParaRPr b="0" lang="en-US" sz="2000" spc="-1" strike="noStrike">
              <a:solidFill>
                <a:srgbClr val="ffffff"/>
              </a:solidFill>
              <a:latin typeface="Tw Cen MT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solidFill>
                  <a:srgbClr val="ffffff"/>
                </a:solidFill>
                <a:latin typeface="Tw Cen MT"/>
              </a:rPr>
              <a:t>Fourth Outline Level</a:t>
            </a:r>
            <a:endParaRPr b="0" lang="en-US" sz="2000" spc="-1" strike="noStrike">
              <a:solidFill>
                <a:srgbClr val="ffffff"/>
              </a:solidFill>
              <a:latin typeface="Tw Cen MT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ffffff"/>
                </a:solidFill>
                <a:latin typeface="Tw Cen MT"/>
              </a:rPr>
              <a:t>Fifth Outline Level</a:t>
            </a:r>
            <a:endParaRPr b="0" lang="en-US" sz="2000" spc="-1" strike="noStrike">
              <a:solidFill>
                <a:srgbClr val="ffffff"/>
              </a:solidFill>
              <a:latin typeface="Tw Cen MT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ffffff"/>
                </a:solidFill>
                <a:latin typeface="Tw Cen MT"/>
              </a:rPr>
              <a:t>Sixth Outline Level</a:t>
            </a:r>
            <a:endParaRPr b="0" lang="en-US" sz="2000" spc="-1" strike="noStrike">
              <a:solidFill>
                <a:srgbClr val="ffffff"/>
              </a:solidFill>
              <a:latin typeface="Tw Cen MT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ffffff"/>
                </a:solidFill>
                <a:latin typeface="Tw Cen MT"/>
              </a:rPr>
              <a:t>Seventh Outline Level</a:t>
            </a:r>
            <a:endParaRPr b="0" lang="en-US" sz="2000" spc="-1" strike="noStrike">
              <a:solidFill>
                <a:srgbClr val="ffffff"/>
              </a:solidFill>
              <a:latin typeface="Tw Cen MT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CustomShape 1"/>
          <p:cNvSpPr/>
          <p:nvPr/>
        </p:nvSpPr>
        <p:spPr>
          <a:xfrm>
            <a:off x="0" y="1234440"/>
            <a:ext cx="9143640" cy="319680"/>
          </a:xfrm>
          <a:prstGeom prst="rect">
            <a:avLst/>
          </a:prstGeom>
          <a:solidFill>
            <a:srgbClr val="ffffff"/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8" name="CustomShape 2"/>
          <p:cNvSpPr/>
          <p:nvPr/>
        </p:nvSpPr>
        <p:spPr>
          <a:xfrm>
            <a:off x="0" y="1280160"/>
            <a:ext cx="533160" cy="2282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9" name="CustomShape 3"/>
          <p:cNvSpPr/>
          <p:nvPr/>
        </p:nvSpPr>
        <p:spPr>
          <a:xfrm>
            <a:off x="590400" y="1280160"/>
            <a:ext cx="8553240" cy="2282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50" name="PlaceHolder 4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Click to edit Master title style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51" name="PlaceHolder 5"/>
          <p:cNvSpPr>
            <a:spLocks noGrp="1"/>
          </p:cNvSpPr>
          <p:nvPr>
            <p:ph type="dt"/>
          </p:nvPr>
        </p:nvSpPr>
        <p:spPr>
          <a:xfrm>
            <a:off x="6095880" y="6248520"/>
            <a:ext cx="2666520" cy="364680"/>
          </a:xfrm>
          <a:prstGeom prst="rect">
            <a:avLst/>
          </a:prstGeom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fld id="{F2BE5E4A-1BE7-4DF1-907F-C25A9BBA7677}" type="datetime">
              <a:rPr b="0" lang="en-US" sz="1400" spc="-1" strike="noStrike">
                <a:solidFill>
                  <a:srgbClr val="1f497d"/>
                </a:solidFill>
                <a:latin typeface="Tw Cen MT"/>
              </a:rPr>
              <a:t>4/1/19</a:t>
            </a:fld>
            <a:endParaRPr b="0" lang="en-US" sz="1400" spc="-1" strike="noStrike">
              <a:latin typeface="Times New Roman"/>
            </a:endParaRPr>
          </a:p>
        </p:txBody>
      </p:sp>
      <p:sp>
        <p:nvSpPr>
          <p:cNvPr id="52" name="PlaceHolder 6"/>
          <p:cNvSpPr>
            <a:spLocks noGrp="1"/>
          </p:cNvSpPr>
          <p:nvPr>
            <p:ph type="ftr"/>
          </p:nvPr>
        </p:nvSpPr>
        <p:spPr>
          <a:xfrm>
            <a:off x="609480" y="6248160"/>
            <a:ext cx="5420880" cy="364680"/>
          </a:xfrm>
          <a:prstGeom prst="rect">
            <a:avLst/>
          </a:prstGeom>
        </p:spPr>
        <p:txBody>
          <a:bodyPr lIns="90000" rIns="90000" tIns="45000" bIns="45000" anchor="ctr"/>
          <a:p>
            <a:endParaRPr b="0" lang="en-US" sz="2400" spc="-1" strike="noStrike">
              <a:latin typeface="Times New Roman"/>
            </a:endParaRPr>
          </a:p>
        </p:txBody>
      </p:sp>
      <p:sp>
        <p:nvSpPr>
          <p:cNvPr id="53" name="PlaceHolder 7"/>
          <p:cNvSpPr>
            <a:spLocks noGrp="1"/>
          </p:cNvSpPr>
          <p:nvPr>
            <p:ph type="sldNum"/>
          </p:nvPr>
        </p:nvSpPr>
        <p:spPr>
          <a:xfrm>
            <a:off x="0" y="1272240"/>
            <a:ext cx="533160" cy="244080"/>
          </a:xfrm>
          <a:prstGeom prst="rect">
            <a:avLst/>
          </a:prstGeom>
        </p:spPr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fld id="{DF6507BB-EFC6-49C2-9B9D-D8D084D3E421}" type="slidenum">
              <a:rPr b="1" lang="en-US" sz="1400" spc="-1" strike="noStrike">
                <a:solidFill>
                  <a:srgbClr val="ffffff"/>
                </a:solidFill>
                <a:latin typeface="Tw Cen MT"/>
              </a:rPr>
              <a:t>1</a:t>
            </a:fld>
            <a:endParaRPr b="0" lang="en-US" sz="1400" spc="-1" strike="noStrike">
              <a:latin typeface="Times New Roman"/>
            </a:endParaRPr>
          </a:p>
        </p:txBody>
      </p:sp>
      <p:sp>
        <p:nvSpPr>
          <p:cNvPr id="54" name="PlaceHolder 8"/>
          <p:cNvSpPr>
            <a:spLocks noGrp="1"/>
          </p:cNvSpPr>
          <p:nvPr>
            <p:ph type="body"/>
          </p:nvPr>
        </p:nvSpPr>
        <p:spPr>
          <a:xfrm>
            <a:off x="612720" y="1600200"/>
            <a:ext cx="8152920" cy="4495320"/>
          </a:xfrm>
          <a:prstGeom prst="rect">
            <a:avLst/>
          </a:prstGeom>
        </p:spPr>
        <p:txBody>
          <a:bodyPr lIns="90000" rIns="90000" tIns="45000" bIns="45000"/>
          <a:p>
            <a:pPr marL="320040" indent="-319680">
              <a:lnSpc>
                <a:spcPct val="100000"/>
              </a:lnSpc>
              <a:spcBef>
                <a:spcPts val="700"/>
              </a:spcBef>
              <a:buClr>
                <a:srgbClr val="c0504d"/>
              </a:buClr>
              <a:buSzPct val="60000"/>
              <a:buFont typeface="Wingdings" charset="2"/>
              <a:buChar char=""/>
            </a:pPr>
            <a:r>
              <a:rPr b="0" lang="en-US" sz="2900" spc="-1" strike="noStrike">
                <a:solidFill>
                  <a:srgbClr val="000000"/>
                </a:solidFill>
                <a:latin typeface="Tw Cen MT"/>
              </a:rPr>
              <a:t>Click to edit Master text styles</a:t>
            </a:r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  <a:p>
            <a:pPr lvl="1" marL="640080" indent="-273960">
              <a:lnSpc>
                <a:spcPct val="100000"/>
              </a:lnSpc>
              <a:spcBef>
                <a:spcPts val="550"/>
              </a:spcBef>
              <a:buClr>
                <a:srgbClr val="4f81bd"/>
              </a:buClr>
              <a:buSzPct val="70000"/>
              <a:buFont typeface="Wingdings 2" charset="2"/>
              <a:buChar char=""/>
            </a:pPr>
            <a:r>
              <a:rPr b="0" lang="en-US" sz="2600" spc="-1" strike="noStrike">
                <a:solidFill>
                  <a:srgbClr val="000000"/>
                </a:solidFill>
                <a:latin typeface="Tw Cen MT"/>
              </a:rPr>
              <a:t>Second level</a:t>
            </a:r>
            <a:endParaRPr b="0" lang="en-US" sz="2600" spc="-1" strike="noStrike">
              <a:solidFill>
                <a:srgbClr val="000000"/>
              </a:solidFill>
              <a:latin typeface="Tw Cen MT"/>
            </a:endParaRPr>
          </a:p>
          <a:p>
            <a:pPr lvl="2" marL="914400" indent="-228240">
              <a:lnSpc>
                <a:spcPct val="100000"/>
              </a:lnSpc>
              <a:spcBef>
                <a:spcPts val="499"/>
              </a:spcBef>
              <a:buClr>
                <a:srgbClr val="c0504d"/>
              </a:buClr>
              <a:buSzPct val="75000"/>
              <a:buFont typeface="Wingdings" charset="2"/>
              <a:buChar char=""/>
            </a:pPr>
            <a:r>
              <a:rPr b="0" lang="en-US" sz="2300" spc="-1" strike="noStrike">
                <a:solidFill>
                  <a:srgbClr val="000000"/>
                </a:solidFill>
                <a:latin typeface="Tw Cen MT"/>
              </a:rPr>
              <a:t>Third level</a:t>
            </a:r>
            <a:endParaRPr b="0" lang="en-US" sz="2300" spc="-1" strike="noStrike">
              <a:solidFill>
                <a:srgbClr val="000000"/>
              </a:solidFill>
              <a:latin typeface="Tw Cen MT"/>
            </a:endParaRPr>
          </a:p>
          <a:p>
            <a:pPr lvl="3" marL="1371600" indent="-228240">
              <a:lnSpc>
                <a:spcPct val="100000"/>
              </a:lnSpc>
              <a:spcBef>
                <a:spcPts val="400"/>
              </a:spcBef>
              <a:buClr>
                <a:srgbClr val="9bbb59"/>
              </a:buClr>
              <a:buSzPct val="75000"/>
              <a:buFont typeface="Wingdings" charset="2"/>
              <a:buChar char=""/>
            </a:pP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Fourth level</a:t>
            </a:r>
            <a:endParaRPr b="0" lang="en-US" sz="2000" spc="-1" strike="noStrike">
              <a:solidFill>
                <a:srgbClr val="000000"/>
              </a:solidFill>
              <a:latin typeface="Tw Cen MT"/>
            </a:endParaRPr>
          </a:p>
          <a:p>
            <a:pPr lvl="4" marL="1828800" indent="-228240">
              <a:lnSpc>
                <a:spcPct val="100000"/>
              </a:lnSpc>
              <a:spcBef>
                <a:spcPts val="400"/>
              </a:spcBef>
              <a:buClr>
                <a:srgbClr val="8064a2"/>
              </a:buClr>
              <a:buSzPct val="65000"/>
              <a:buFont typeface="Wingdings" charset="2"/>
              <a:buChar char=""/>
            </a:pP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Fifth level</a:t>
            </a:r>
            <a:endParaRPr b="0" lang="en-US" sz="20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image" Target="../media/image15.png"/><Relationship Id="rId3" Type="http://schemas.openxmlformats.org/officeDocument/2006/relationships/image" Target="../media/image16.png"/><Relationship Id="rId4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7.png"/><Relationship Id="rId2" Type="http://schemas.openxmlformats.org/officeDocument/2006/relationships/image" Target="../media/image18.png"/><Relationship Id="rId3" Type="http://schemas.openxmlformats.org/officeDocument/2006/relationships/image" Target="../media/image19.png"/><Relationship Id="rId4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image" Target="../media/image21.png"/><Relationship Id="rId3" Type="http://schemas.openxmlformats.org/officeDocument/2006/relationships/image" Target="../media/image22.png"/><Relationship Id="rId4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23.tif"/><Relationship Id="rId2" Type="http://schemas.openxmlformats.org/officeDocument/2006/relationships/image" Target="../media/image24.png"/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Relationship Id="rId6" Type="http://schemas.openxmlformats.org/officeDocument/2006/relationships/slideLayout" Target="../slideLayouts/slideLayout1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28.png"/><Relationship Id="rId2" Type="http://schemas.openxmlformats.org/officeDocument/2006/relationships/slideLayout" Target="../slideLayouts/slideLayout1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29.png"/><Relationship Id="rId2" Type="http://schemas.openxmlformats.org/officeDocument/2006/relationships/slideLayout" Target="../slideLayouts/slideLayout1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30.png"/><Relationship Id="rId2" Type="http://schemas.openxmlformats.org/officeDocument/2006/relationships/slideLayout" Target="../slideLayouts/slideLayout13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31.tif"/><Relationship Id="rId2" Type="http://schemas.openxmlformats.org/officeDocument/2006/relationships/image" Target="../media/image32.png"/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5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2.tif"/><Relationship Id="rId2" Type="http://schemas.openxmlformats.org/officeDocument/2006/relationships/slideLayout" Target="../slideLayouts/slideLayout13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35.tif"/><Relationship Id="rId2" Type="http://schemas.openxmlformats.org/officeDocument/2006/relationships/image" Target="../media/image36.png"/><Relationship Id="rId3" Type="http://schemas.openxmlformats.org/officeDocument/2006/relationships/image" Target="../media/image37.png"/><Relationship Id="rId4" Type="http://schemas.openxmlformats.org/officeDocument/2006/relationships/image" Target="../media/image38.png"/><Relationship Id="rId5" Type="http://schemas.openxmlformats.org/officeDocument/2006/relationships/image" Target="../media/image39.png"/><Relationship Id="rId6" Type="http://schemas.openxmlformats.org/officeDocument/2006/relationships/image" Target="../media/image40.png"/><Relationship Id="rId7" Type="http://schemas.openxmlformats.org/officeDocument/2006/relationships/image" Target="../media/image41.png"/><Relationship Id="rId8" Type="http://schemas.openxmlformats.org/officeDocument/2006/relationships/image" Target="../media/image42.tif"/><Relationship Id="rId9" Type="http://schemas.openxmlformats.org/officeDocument/2006/relationships/slideLayout" Target="../slideLayouts/slideLayout13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43.png"/><Relationship Id="rId2" Type="http://schemas.openxmlformats.org/officeDocument/2006/relationships/image" Target="../media/image44.png"/><Relationship Id="rId3" Type="http://schemas.openxmlformats.org/officeDocument/2006/relationships/image" Target="../media/image45.png"/><Relationship Id="rId4" Type="http://schemas.openxmlformats.org/officeDocument/2006/relationships/slideLayout" Target="../slideLayouts/slideLayout13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46.png"/><Relationship Id="rId2" Type="http://schemas.openxmlformats.org/officeDocument/2006/relationships/image" Target="../media/image47.png"/><Relationship Id="rId3" Type="http://schemas.openxmlformats.org/officeDocument/2006/relationships/image" Target="../media/image48.png"/><Relationship Id="rId4" Type="http://schemas.openxmlformats.org/officeDocument/2006/relationships/slideLayout" Target="../slideLayouts/slideLayout13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49.png"/><Relationship Id="rId2" Type="http://schemas.openxmlformats.org/officeDocument/2006/relationships/image" Target="../media/image50.png"/><Relationship Id="rId3" Type="http://schemas.openxmlformats.org/officeDocument/2006/relationships/image" Target="../media/image51.png"/><Relationship Id="rId4" Type="http://schemas.openxmlformats.org/officeDocument/2006/relationships/slideLayout" Target="../slideLayouts/slideLayout13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52.tif"/><Relationship Id="rId2" Type="http://schemas.openxmlformats.org/officeDocument/2006/relationships/slideLayout" Target="../slideLayouts/slideLayout13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53.png"/><Relationship Id="rId2" Type="http://schemas.openxmlformats.org/officeDocument/2006/relationships/image" Target="../media/image54.png"/><Relationship Id="rId3" Type="http://schemas.openxmlformats.org/officeDocument/2006/relationships/slideLayout" Target="../slideLayouts/slideLayout13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55.tif"/><Relationship Id="rId2" Type="http://schemas.openxmlformats.org/officeDocument/2006/relationships/slideLayout" Target="../slideLayouts/slideLayout13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56.png"/><Relationship Id="rId2" Type="http://schemas.openxmlformats.org/officeDocument/2006/relationships/image" Target="../media/image57.png"/><Relationship Id="rId3" Type="http://schemas.openxmlformats.org/officeDocument/2006/relationships/image" Target="../media/image58.png"/><Relationship Id="rId4" Type="http://schemas.openxmlformats.org/officeDocument/2006/relationships/slideLayout" Target="../slideLayouts/slideLayout13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59.png"/><Relationship Id="rId2" Type="http://schemas.openxmlformats.org/officeDocument/2006/relationships/image" Target="../media/image60.png"/><Relationship Id="rId3" Type="http://schemas.openxmlformats.org/officeDocument/2006/relationships/image" Target="../media/image61.tif"/><Relationship Id="rId4" Type="http://schemas.openxmlformats.org/officeDocument/2006/relationships/image" Target="../media/image62.tif"/><Relationship Id="rId5" Type="http://schemas.openxmlformats.org/officeDocument/2006/relationships/slideLayout" Target="../slideLayouts/slideLayout13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63.png"/><Relationship Id="rId2" Type="http://schemas.openxmlformats.org/officeDocument/2006/relationships/image" Target="../media/image64.png"/><Relationship Id="rId3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tif"/><Relationship Id="rId2" Type="http://schemas.openxmlformats.org/officeDocument/2006/relationships/slideLayout" Target="../slideLayouts/slideLayout13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65.png"/><Relationship Id="rId2" Type="http://schemas.openxmlformats.org/officeDocument/2006/relationships/slideLayout" Target="../slideLayouts/slideLayout13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66.png"/><Relationship Id="rId2" Type="http://schemas.openxmlformats.org/officeDocument/2006/relationships/slideLayout" Target="../slideLayouts/slideLayout13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67.png"/><Relationship Id="rId2" Type="http://schemas.openxmlformats.org/officeDocument/2006/relationships/slideLayout" Target="../slideLayouts/slideLayout13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image" Target="../media/image68.png"/><Relationship Id="rId2" Type="http://schemas.openxmlformats.org/officeDocument/2006/relationships/slideLayout" Target="../slideLayouts/slideLayout13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image" Target="../media/image69.png"/><Relationship Id="rId2" Type="http://schemas.openxmlformats.org/officeDocument/2006/relationships/slideLayout" Target="../slideLayouts/slideLayout13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image" Target="../media/image70.png"/><Relationship Id="rId2" Type="http://schemas.openxmlformats.org/officeDocument/2006/relationships/slideLayout" Target="../slideLayouts/slideLayout13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image" Target="../media/image71.png"/><Relationship Id="rId2" Type="http://schemas.openxmlformats.org/officeDocument/2006/relationships/image" Target="../media/image72.wmf"/><Relationship Id="rId3" Type="http://schemas.openxmlformats.org/officeDocument/2006/relationships/image" Target="../media/image73.wmf"/><Relationship Id="rId4" Type="http://schemas.openxmlformats.org/officeDocument/2006/relationships/image" Target="../media/image74.wmf"/><Relationship Id="rId5" Type="http://schemas.openxmlformats.org/officeDocument/2006/relationships/image" Target="../media/image75.wmf"/><Relationship Id="rId6" Type="http://schemas.openxmlformats.org/officeDocument/2006/relationships/image" Target="../media/image76.wmf"/><Relationship Id="rId7" Type="http://schemas.openxmlformats.org/officeDocument/2006/relationships/slideLayout" Target="../slideLayouts/slideLayout13.xml"/>
</Relationships>
</file>

<file path=ppt/slides/_rels/slide37.xml.rels><?xml version="1.0" encoding="UTF-8"?>
<Relationships xmlns="http://schemas.openxmlformats.org/package/2006/relationships"><Relationship Id="rId1" Type="http://schemas.openxmlformats.org/officeDocument/2006/relationships/image" Target="../media/image77.png"/><Relationship Id="rId2" Type="http://schemas.openxmlformats.org/officeDocument/2006/relationships/slideLayout" Target="../slideLayouts/slideLayout13.xml"/>
</Relationships>
</file>

<file path=ppt/slides/_rels/slide38.xml.rels><?xml version="1.0" encoding="UTF-8"?>
<Relationships xmlns="http://schemas.openxmlformats.org/package/2006/relationships"><Relationship Id="rId1" Type="http://schemas.openxmlformats.org/officeDocument/2006/relationships/image" Target="../media/image78.png"/><Relationship Id="rId2" Type="http://schemas.openxmlformats.org/officeDocument/2006/relationships/slideLayout" Target="../slideLayouts/slideLayout13.xml"/>
</Relationships>
</file>

<file path=ppt/slides/_rels/slide39.xml.rels><?xml version="1.0" encoding="UTF-8"?>
<Relationships xmlns="http://schemas.openxmlformats.org/package/2006/relationships"><Relationship Id="rId1" Type="http://schemas.openxmlformats.org/officeDocument/2006/relationships/image" Target="../media/image79.png"/><Relationship Id="rId2" Type="http://schemas.openxmlformats.org/officeDocument/2006/relationships/image" Target="../media/image80.png"/><Relationship Id="rId3" Type="http://schemas.openxmlformats.org/officeDocument/2006/relationships/image" Target="../media/image81.png"/><Relationship Id="rId4" Type="http://schemas.openxmlformats.org/officeDocument/2006/relationships/image" Target="../media/image82.png"/><Relationship Id="rId5" Type="http://schemas.openxmlformats.org/officeDocument/2006/relationships/image" Target="../media/image83.png"/><Relationship Id="rId6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slideLayout" Target="../slideLayouts/slideLayout13.xml"/>
</Relationships>
</file>

<file path=ppt/slides/_rels/slide40.xml.rels><?xml version="1.0" encoding="UTF-8"?>
<Relationships xmlns="http://schemas.openxmlformats.org/package/2006/relationships"><Relationship Id="rId1" Type="http://schemas.openxmlformats.org/officeDocument/2006/relationships/image" Target="../media/image84.png"/><Relationship Id="rId2" Type="http://schemas.openxmlformats.org/officeDocument/2006/relationships/slideLayout" Target="../slideLayouts/slideLayout13.xml"/>
</Relationships>
</file>

<file path=ppt/slides/_rels/slide41.xml.rels><?xml version="1.0" encoding="UTF-8"?>
<Relationships xmlns="http://schemas.openxmlformats.org/package/2006/relationships"><Relationship Id="rId1" Type="http://schemas.openxmlformats.org/officeDocument/2006/relationships/image" Target="../media/image85.tif"/><Relationship Id="rId2" Type="http://schemas.openxmlformats.org/officeDocument/2006/relationships/image" Target="../media/image86.png"/><Relationship Id="rId3" Type="http://schemas.openxmlformats.org/officeDocument/2006/relationships/image" Target="../media/image87.wmf"/><Relationship Id="rId4" Type="http://schemas.openxmlformats.org/officeDocument/2006/relationships/image" Target="../media/image88.wmf"/><Relationship Id="rId5" Type="http://schemas.openxmlformats.org/officeDocument/2006/relationships/image" Target="../media/image89.wmf"/><Relationship Id="rId6" Type="http://schemas.openxmlformats.org/officeDocument/2006/relationships/slideLayout" Target="../slideLayouts/slideLayout13.xml"/>
</Relationships>
</file>

<file path=ppt/slides/_rels/slide42.xml.rels><?xml version="1.0" encoding="UTF-8"?>
<Relationships xmlns="http://schemas.openxmlformats.org/package/2006/relationships"><Relationship Id="rId1" Type="http://schemas.openxmlformats.org/officeDocument/2006/relationships/image" Target="../media/image90.tif"/><Relationship Id="rId2" Type="http://schemas.openxmlformats.org/officeDocument/2006/relationships/image" Target="../media/image91.tif"/><Relationship Id="rId3" Type="http://schemas.openxmlformats.org/officeDocument/2006/relationships/image" Target="../media/image92.tif"/><Relationship Id="rId4" Type="http://schemas.openxmlformats.org/officeDocument/2006/relationships/image" Target="../media/image93.png"/><Relationship Id="rId5" Type="http://schemas.openxmlformats.org/officeDocument/2006/relationships/image" Target="../media/image94.png"/><Relationship Id="rId6" Type="http://schemas.openxmlformats.org/officeDocument/2006/relationships/slideLayout" Target="../slideLayouts/slideLayout13.xml"/>
</Relationships>
</file>

<file path=ppt/slides/_rels/slide43.xml.rels><?xml version="1.0" encoding="UTF-8"?>
<Relationships xmlns="http://schemas.openxmlformats.org/package/2006/relationships"><Relationship Id="rId1" Type="http://schemas.openxmlformats.org/officeDocument/2006/relationships/image" Target="../media/image95.tif"/><Relationship Id="rId2" Type="http://schemas.openxmlformats.org/officeDocument/2006/relationships/image" Target="../media/image96.tif"/><Relationship Id="rId3" Type="http://schemas.openxmlformats.org/officeDocument/2006/relationships/image" Target="../media/image97.tif"/><Relationship Id="rId4" Type="http://schemas.openxmlformats.org/officeDocument/2006/relationships/image" Target="../media/image98.tif"/><Relationship Id="rId5" Type="http://schemas.openxmlformats.org/officeDocument/2006/relationships/image" Target="../media/image99.png"/><Relationship Id="rId6" Type="http://schemas.openxmlformats.org/officeDocument/2006/relationships/image" Target="../media/image100.png"/><Relationship Id="rId7" Type="http://schemas.openxmlformats.org/officeDocument/2006/relationships/image" Target="../media/image101.tif"/><Relationship Id="rId8" Type="http://schemas.openxmlformats.org/officeDocument/2006/relationships/image" Target="../media/image102.tif"/><Relationship Id="rId9" Type="http://schemas.openxmlformats.org/officeDocument/2006/relationships/slideLayout" Target="../slideLayouts/slideLayout13.xml"/>
</Relationships>
</file>

<file path=ppt/slides/_rels/slide44.xml.rels><?xml version="1.0" encoding="UTF-8"?>
<Relationships xmlns="http://schemas.openxmlformats.org/package/2006/relationships"><Relationship Id="rId1" Type="http://schemas.openxmlformats.org/officeDocument/2006/relationships/image" Target="../media/image103.png"/><Relationship Id="rId2" Type="http://schemas.openxmlformats.org/officeDocument/2006/relationships/image" Target="../media/image104.png"/><Relationship Id="rId3" Type="http://schemas.openxmlformats.org/officeDocument/2006/relationships/image" Target="../media/image105.png"/><Relationship Id="rId4" Type="http://schemas.openxmlformats.org/officeDocument/2006/relationships/image" Target="../media/image106.png"/><Relationship Id="rId5" Type="http://schemas.openxmlformats.org/officeDocument/2006/relationships/image" Target="../media/image107.png"/><Relationship Id="rId6" Type="http://schemas.openxmlformats.org/officeDocument/2006/relationships/image" Target="../media/image108.png"/><Relationship Id="rId7" Type="http://schemas.openxmlformats.org/officeDocument/2006/relationships/image" Target="../media/image109.png"/><Relationship Id="rId8" Type="http://schemas.openxmlformats.org/officeDocument/2006/relationships/slideLayout" Target="../slideLayouts/slideLayout13.xml"/><Relationship Id="rId9" Type="http://schemas.openxmlformats.org/officeDocument/2006/relationships/notesSlide" Target="../notesSlides/notesSlide44.xml"/>
</Relationships>
</file>

<file path=ppt/slides/_rels/slide45.xml.rels><?xml version="1.0" encoding="UTF-8"?>
<Relationships xmlns="http://schemas.openxmlformats.org/package/2006/relationships"><Relationship Id="rId1" Type="http://schemas.openxmlformats.org/officeDocument/2006/relationships/image" Target="../media/image110.png"/><Relationship Id="rId2" Type="http://schemas.openxmlformats.org/officeDocument/2006/relationships/image" Target="../media/image111.tif"/><Relationship Id="rId3" Type="http://schemas.openxmlformats.org/officeDocument/2006/relationships/image" Target="../media/image112.tif"/><Relationship Id="rId4" Type="http://schemas.openxmlformats.org/officeDocument/2006/relationships/slideLayout" Target="../slideLayouts/slideLayout13.xml"/>
</Relationships>
</file>

<file path=ppt/slides/_rels/slide46.xml.rels><?xml version="1.0" encoding="UTF-8"?>
<Relationships xmlns="http://schemas.openxmlformats.org/package/2006/relationships"><Relationship Id="rId1" Type="http://schemas.openxmlformats.org/officeDocument/2006/relationships/image" Target="../media/image113.tif"/><Relationship Id="rId2" Type="http://schemas.openxmlformats.org/officeDocument/2006/relationships/image" Target="../media/image114.tif"/><Relationship Id="rId3" Type="http://schemas.openxmlformats.org/officeDocument/2006/relationships/slideLayout" Target="../slideLayouts/slideLayout13.xml"/>
</Relationships>
</file>

<file path=ppt/slides/_rels/slide47.xml.rels><?xml version="1.0" encoding="UTF-8"?>
<Relationships xmlns="http://schemas.openxmlformats.org/package/2006/relationships"><Relationship Id="rId1" Type="http://schemas.openxmlformats.org/officeDocument/2006/relationships/image" Target="../media/image115.png"/><Relationship Id="rId2" Type="http://schemas.openxmlformats.org/officeDocument/2006/relationships/slideLayout" Target="../slideLayouts/slideLayout13.xml"/>
</Relationships>
</file>

<file path=ppt/slides/_rels/slide48.xml.rels><?xml version="1.0" encoding="UTF-8"?>
<Relationships xmlns="http://schemas.openxmlformats.org/package/2006/relationships"><Relationship Id="rId1" Type="http://schemas.openxmlformats.org/officeDocument/2006/relationships/image" Target="../media/image116.png"/><Relationship Id="rId2" Type="http://schemas.openxmlformats.org/officeDocument/2006/relationships/slideLayout" Target="../slideLayouts/slideLayout13.xml"/>
</Relationships>
</file>

<file path=ppt/slides/_rels/slide49.xml.rels><?xml version="1.0" encoding="UTF-8"?>
<Relationships xmlns="http://schemas.openxmlformats.org/package/2006/relationships"><Relationship Id="rId1" Type="http://schemas.openxmlformats.org/officeDocument/2006/relationships/image" Target="../media/image117.png"/><Relationship Id="rId2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6.tif"/><Relationship Id="rId2" Type="http://schemas.openxmlformats.org/officeDocument/2006/relationships/slideLayout" Target="../slideLayouts/slideLayout13.xml"/>
</Relationships>
</file>

<file path=ppt/slides/_rels/slide50.xml.rels><?xml version="1.0" encoding="UTF-8"?>
<Relationships xmlns="http://schemas.openxmlformats.org/package/2006/relationships"><Relationship Id="rId1" Type="http://schemas.openxmlformats.org/officeDocument/2006/relationships/image" Target="../media/image118.png"/><Relationship Id="rId2" Type="http://schemas.openxmlformats.org/officeDocument/2006/relationships/slideLayout" Target="../slideLayouts/slideLayout13.xml"/>
</Relationships>
</file>

<file path=ppt/slides/_rels/slide51.xml.rels><?xml version="1.0" encoding="UTF-8"?>
<Relationships xmlns="http://schemas.openxmlformats.org/package/2006/relationships"><Relationship Id="rId1" Type="http://schemas.openxmlformats.org/officeDocument/2006/relationships/image" Target="../media/image119.png"/><Relationship Id="rId2" Type="http://schemas.openxmlformats.org/officeDocument/2006/relationships/slideLayout" Target="../slideLayouts/slideLayout13.xml"/>
</Relationships>
</file>

<file path=ppt/slides/_rels/slide52.xml.rels><?xml version="1.0" encoding="UTF-8"?>
<Relationships xmlns="http://schemas.openxmlformats.org/package/2006/relationships"><Relationship Id="rId1" Type="http://schemas.openxmlformats.org/officeDocument/2006/relationships/image" Target="../media/image120.png"/><Relationship Id="rId2" Type="http://schemas.openxmlformats.org/officeDocument/2006/relationships/slideLayout" Target="../slideLayouts/slideLayout13.xml"/>
</Relationships>
</file>

<file path=ppt/slides/_rels/slide53.xml.rels><?xml version="1.0" encoding="UTF-8"?>
<Relationships xmlns="http://schemas.openxmlformats.org/package/2006/relationships"><Relationship Id="rId1" Type="http://schemas.openxmlformats.org/officeDocument/2006/relationships/image" Target="../media/image121.png"/><Relationship Id="rId2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7.tif"/><Relationship Id="rId2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8.tif"/><Relationship Id="rId2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TextShape 1"/>
          <p:cNvSpPr txBox="1"/>
          <p:nvPr/>
        </p:nvSpPr>
        <p:spPr>
          <a:xfrm>
            <a:off x="2362320" y="4038480"/>
            <a:ext cx="6476760" cy="182844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b">
            <a:normAutofit/>
          </a:bodyPr>
          <a:p>
            <a:pPr>
              <a:lnSpc>
                <a:spcPct val="100000"/>
              </a:lnSpc>
            </a:pPr>
            <a:r>
              <a:rPr b="0" lang="en-US" sz="4400" spc="-1" strike="noStrike" cap="all">
                <a:solidFill>
                  <a:srgbClr val="eeece1"/>
                </a:solidFill>
                <a:latin typeface="Tw Cen MT"/>
              </a:rPr>
              <a:t>1. Waves &amp; Phasors</a:t>
            </a:r>
            <a:endParaRPr b="0" lang="en-US" sz="4400" spc="-1" strike="noStrike">
              <a:solidFill>
                <a:srgbClr val="ffffff"/>
              </a:solidFill>
              <a:latin typeface="Tw Cen MT"/>
            </a:endParaRPr>
          </a:p>
        </p:txBody>
      </p:sp>
      <p:sp>
        <p:nvSpPr>
          <p:cNvPr id="98" name="TextShape 2"/>
          <p:cNvSpPr txBox="1"/>
          <p:nvPr/>
        </p:nvSpPr>
        <p:spPr>
          <a:xfrm>
            <a:off x="2362320" y="6050160"/>
            <a:ext cx="6705360" cy="68544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  <a:spcBef>
                <a:spcPts val="700"/>
              </a:spcBef>
            </a:pPr>
            <a:r>
              <a:rPr b="0" lang="en-US" sz="2600" spc="-1" strike="noStrike">
                <a:solidFill>
                  <a:srgbClr val="ffffff"/>
                </a:solidFill>
                <a:latin typeface="Tw Cen MT"/>
              </a:rPr>
              <a:t>8e Applied EM by Ulaby and Ravaioli</a:t>
            </a:r>
            <a:endParaRPr b="0" lang="en-US" sz="2600" spc="-1" strike="noStrike">
              <a:latin typeface="Arial"/>
            </a:endParaRPr>
          </a:p>
        </p:txBody>
      </p:sp>
      <p:sp>
        <p:nvSpPr>
          <p:cNvPr id="99" name="CustomShape 3"/>
          <p:cNvSpPr/>
          <p:nvPr/>
        </p:nvSpPr>
        <p:spPr>
          <a:xfrm>
            <a:off x="2180880" y="4343400"/>
            <a:ext cx="433872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2-D Array of a Liquid Crystal Display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100" name="Picture 1" descr=""/>
          <p:cNvPicPr/>
          <p:nvPr/>
        </p:nvPicPr>
        <p:blipFill>
          <a:blip r:embed="rId1"/>
          <a:stretch/>
        </p:blipFill>
        <p:spPr>
          <a:xfrm>
            <a:off x="266760" y="417240"/>
            <a:ext cx="8610120" cy="377352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TextShape 1"/>
          <p:cNvSpPr txBox="1"/>
          <p:nvPr/>
        </p:nvSpPr>
        <p:spPr>
          <a:xfrm>
            <a:off x="45720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Charge: </a:t>
            </a:r>
            <a:r>
              <a:rPr b="0" lang="en-US" sz="4400" spc="-1" strike="noStrike">
                <a:solidFill>
                  <a:srgbClr val="ff0000"/>
                </a:solidFill>
                <a:latin typeface="Tw Cen MT"/>
              </a:rPr>
              <a:t>Electrical property of particles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23" name="CustomShape 2"/>
          <p:cNvSpPr/>
          <p:nvPr/>
        </p:nvSpPr>
        <p:spPr>
          <a:xfrm>
            <a:off x="1523880" y="2831040"/>
            <a:ext cx="5943240" cy="6382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1 coulomb represents the charge on ~ 6.241 x 10</a:t>
            </a:r>
            <a:r>
              <a:rPr b="0" lang="en-US" sz="1800" spc="-1" strike="noStrike" baseline="30000">
                <a:solidFill>
                  <a:srgbClr val="000000"/>
                </a:solidFill>
                <a:latin typeface="Tw Cen MT"/>
              </a:rPr>
              <a:t>18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 electrons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124" name="CustomShape 3"/>
          <p:cNvSpPr/>
          <p:nvPr/>
        </p:nvSpPr>
        <p:spPr>
          <a:xfrm>
            <a:off x="2971800" y="4419720"/>
            <a:ext cx="3885840" cy="8211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en-US" sz="2400" spc="-1" strike="noStrike">
                <a:solidFill>
                  <a:srgbClr val="4f81bd"/>
                </a:solidFill>
                <a:latin typeface="Tw Cen MT"/>
              </a:rPr>
              <a:t>Charge of an electron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125" name="CustomShape 4"/>
          <p:cNvSpPr/>
          <p:nvPr/>
        </p:nvSpPr>
        <p:spPr>
          <a:xfrm>
            <a:off x="3429000" y="1736640"/>
            <a:ext cx="2971440" cy="4561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en-US" sz="2400" spc="-1" strike="noStrike">
                <a:solidFill>
                  <a:srgbClr val="4f81bd"/>
                </a:solidFill>
                <a:latin typeface="Tw Cen MT"/>
              </a:rPr>
              <a:t>Units:  </a:t>
            </a:r>
            <a:r>
              <a:rPr b="1" lang="en-US" sz="2400" spc="-1" strike="noStrike">
                <a:solidFill>
                  <a:srgbClr val="ff0000"/>
                </a:solidFill>
                <a:latin typeface="Tw Cen MT"/>
              </a:rPr>
              <a:t>coulomb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126" name="CustomShape 5"/>
          <p:cNvSpPr/>
          <p:nvPr/>
        </p:nvSpPr>
        <p:spPr>
          <a:xfrm>
            <a:off x="3290040" y="4952880"/>
            <a:ext cx="2403360" cy="3646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e = 1.602  x 10</a:t>
            </a:r>
            <a:r>
              <a:rPr b="0" lang="en-US" sz="1800" spc="-1" strike="noStrike" baseline="30000">
                <a:solidFill>
                  <a:srgbClr val="000000"/>
                </a:solidFill>
                <a:latin typeface="Tw Cen MT"/>
              </a:rPr>
              <a:t>-19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 C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127" name="CustomShape 6"/>
          <p:cNvSpPr/>
          <p:nvPr/>
        </p:nvSpPr>
        <p:spPr>
          <a:xfrm>
            <a:off x="3048120" y="5486400"/>
            <a:ext cx="2971440" cy="8211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en-US" sz="2400" spc="-1" strike="noStrike">
                <a:solidFill>
                  <a:srgbClr val="4f81bd"/>
                </a:solidFill>
                <a:latin typeface="Tw Cen MT"/>
              </a:rPr>
              <a:t>Charge conservation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128" name="CustomShape 7"/>
          <p:cNvSpPr/>
          <p:nvPr/>
        </p:nvSpPr>
        <p:spPr>
          <a:xfrm>
            <a:off x="2057400" y="6019920"/>
            <a:ext cx="4571640" cy="6382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Cannot create or destroy charge, only transfer 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129" name="CustomShape 8"/>
          <p:cNvSpPr/>
          <p:nvPr/>
        </p:nvSpPr>
        <p:spPr>
          <a:xfrm>
            <a:off x="533520" y="2286000"/>
            <a:ext cx="8457840" cy="6382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One coulomb: amount of charge accumulated in one second by a current of one ampere. 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130" name="CustomShape 9"/>
          <p:cNvSpPr/>
          <p:nvPr/>
        </p:nvSpPr>
        <p:spPr>
          <a:xfrm>
            <a:off x="533520" y="3352680"/>
            <a:ext cx="8305560" cy="9126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The coulomb is named for a French physicist, Charles-Augustin de Coulomb (1736-1806), who was the first to measure accurately the forces exerted between electric charges.</a:t>
            </a:r>
            <a:endParaRPr b="0" lang="en-US" sz="1800" spc="-1" strike="noStrike">
              <a:latin typeface="Arial"/>
            </a:endParaRPr>
          </a:p>
        </p:txBody>
      </p:sp>
    </p:spTree>
  </p:cSld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Electrical Force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32" name="CustomShape 2"/>
          <p:cNvSpPr/>
          <p:nvPr/>
        </p:nvSpPr>
        <p:spPr>
          <a:xfrm>
            <a:off x="5867280" y="4648320"/>
            <a:ext cx="3504960" cy="39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 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133" name="CustomShape 3"/>
          <p:cNvSpPr/>
          <p:nvPr/>
        </p:nvSpPr>
        <p:spPr>
          <a:xfrm>
            <a:off x="-159120" y="6095880"/>
            <a:ext cx="460836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Force exerted on charge 2 by charge 1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</p:txBody>
      </p:sp>
      <p:sp>
        <p:nvSpPr>
          <p:cNvPr id="134" name="CustomShape 4"/>
          <p:cNvSpPr/>
          <p:nvPr/>
        </p:nvSpPr>
        <p:spPr>
          <a:xfrm flipH="1" flipV="1" rot="5400000">
            <a:off x="1752120" y="5867280"/>
            <a:ext cx="609120" cy="10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triangle" w="med"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pic>
        <p:nvPicPr>
          <p:cNvPr id="135" name="Picture 1" descr=""/>
          <p:cNvPicPr/>
          <p:nvPr/>
        </p:nvPicPr>
        <p:blipFill>
          <a:blip r:embed="rId1"/>
          <a:stretch/>
        </p:blipFill>
        <p:spPr>
          <a:xfrm>
            <a:off x="152280" y="1667880"/>
            <a:ext cx="5028840" cy="2751480"/>
          </a:xfrm>
          <a:prstGeom prst="rect">
            <a:avLst/>
          </a:prstGeom>
          <a:ln w="9360">
            <a:noFill/>
          </a:ln>
        </p:spPr>
      </p:pic>
      <p:pic>
        <p:nvPicPr>
          <p:cNvPr id="136" name="Picture 2" descr=""/>
          <p:cNvPicPr/>
          <p:nvPr/>
        </p:nvPicPr>
        <p:blipFill>
          <a:blip r:embed="rId2"/>
          <a:stretch/>
        </p:blipFill>
        <p:spPr>
          <a:xfrm>
            <a:off x="1828800" y="4724280"/>
            <a:ext cx="4952520" cy="770400"/>
          </a:xfrm>
          <a:prstGeom prst="rect">
            <a:avLst/>
          </a:prstGeom>
          <a:ln w="9360">
            <a:noFill/>
          </a:ln>
        </p:spPr>
      </p:pic>
      <p:pic>
        <p:nvPicPr>
          <p:cNvPr id="137" name="Picture 3" descr=""/>
          <p:cNvPicPr/>
          <p:nvPr/>
        </p:nvPicPr>
        <p:blipFill>
          <a:blip r:embed="rId3"/>
          <a:stretch/>
        </p:blipFill>
        <p:spPr>
          <a:xfrm>
            <a:off x="5410080" y="1630800"/>
            <a:ext cx="3580920" cy="202644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Electric Field In Free Space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39" name="CustomShape 2"/>
          <p:cNvSpPr/>
          <p:nvPr/>
        </p:nvSpPr>
        <p:spPr>
          <a:xfrm>
            <a:off x="-46440" y="3962520"/>
            <a:ext cx="305388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Permittivity of free space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140" name="CustomShape 3"/>
          <p:cNvSpPr/>
          <p:nvPr/>
        </p:nvSpPr>
        <p:spPr>
          <a:xfrm flipH="1" flipV="1" rot="5400000">
            <a:off x="914760" y="3656880"/>
            <a:ext cx="761760" cy="10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triangle" w="med"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pic>
        <p:nvPicPr>
          <p:cNvPr id="141" name="Picture 1" descr=""/>
          <p:cNvPicPr/>
          <p:nvPr/>
        </p:nvPicPr>
        <p:blipFill>
          <a:blip r:embed="rId1"/>
          <a:stretch/>
        </p:blipFill>
        <p:spPr>
          <a:xfrm>
            <a:off x="152280" y="1639800"/>
            <a:ext cx="5527440" cy="834480"/>
          </a:xfrm>
          <a:prstGeom prst="rect">
            <a:avLst/>
          </a:prstGeom>
          <a:ln w="9360">
            <a:noFill/>
          </a:ln>
        </p:spPr>
      </p:pic>
      <p:pic>
        <p:nvPicPr>
          <p:cNvPr id="142" name="Picture 2" descr=""/>
          <p:cNvPicPr/>
          <p:nvPr/>
        </p:nvPicPr>
        <p:blipFill>
          <a:blip r:embed="rId2"/>
          <a:stretch/>
        </p:blipFill>
        <p:spPr>
          <a:xfrm>
            <a:off x="152280" y="2643120"/>
            <a:ext cx="4271040" cy="632880"/>
          </a:xfrm>
          <a:prstGeom prst="rect">
            <a:avLst/>
          </a:prstGeom>
          <a:ln w="9360">
            <a:noFill/>
          </a:ln>
        </p:spPr>
      </p:pic>
      <p:pic>
        <p:nvPicPr>
          <p:cNvPr id="143" name="Picture 3" descr=""/>
          <p:cNvPicPr/>
          <p:nvPr/>
        </p:nvPicPr>
        <p:blipFill>
          <a:blip r:embed="rId3"/>
          <a:stretch/>
        </p:blipFill>
        <p:spPr>
          <a:xfrm>
            <a:off x="4434480" y="3221280"/>
            <a:ext cx="4327920" cy="333180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TextShape 1"/>
          <p:cNvSpPr txBox="1"/>
          <p:nvPr/>
        </p:nvSpPr>
        <p:spPr>
          <a:xfrm>
            <a:off x="38088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Electric Field Inside Dielectric Medium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45" name="CustomShape 2"/>
          <p:cNvSpPr/>
          <p:nvPr/>
        </p:nvSpPr>
        <p:spPr>
          <a:xfrm>
            <a:off x="304920" y="1676520"/>
            <a:ext cx="3580920" cy="2284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Polarization of atoms changes electric field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1f497d"/>
                </a:solidFill>
                <a:latin typeface="Tw Cen MT"/>
              </a:rPr>
              <a:t>New field can be accounted for by changing the permittivity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</p:txBody>
      </p:sp>
      <p:sp>
        <p:nvSpPr>
          <p:cNvPr id="146" name="CustomShape 3"/>
          <p:cNvSpPr/>
          <p:nvPr/>
        </p:nvSpPr>
        <p:spPr>
          <a:xfrm>
            <a:off x="-90720" y="4800600"/>
            <a:ext cx="326592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Permittivity of the material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147" name="CustomShape 4"/>
          <p:cNvSpPr/>
          <p:nvPr/>
        </p:nvSpPr>
        <p:spPr>
          <a:xfrm flipH="1" flipV="1" rot="5400000">
            <a:off x="1447560" y="4495680"/>
            <a:ext cx="609120" cy="10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triangle" w="med"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48" name="CustomShape 5"/>
          <p:cNvSpPr/>
          <p:nvPr/>
        </p:nvSpPr>
        <p:spPr>
          <a:xfrm>
            <a:off x="685800" y="5867280"/>
            <a:ext cx="3200040" cy="1004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Another quantity used in EM is the electric flux density </a:t>
            </a:r>
            <a:r>
              <a:rPr b="1" lang="en-US" sz="2000" spc="-1" strike="noStrike">
                <a:solidFill>
                  <a:srgbClr val="ff0000"/>
                </a:solidFill>
                <a:latin typeface="Tw Cen MT"/>
              </a:rPr>
              <a:t>D</a:t>
            </a: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:</a:t>
            </a:r>
            <a:endParaRPr b="0" lang="en-US" sz="2000" spc="-1" strike="noStrike">
              <a:latin typeface="Arial"/>
            </a:endParaRPr>
          </a:p>
        </p:txBody>
      </p:sp>
      <p:pic>
        <p:nvPicPr>
          <p:cNvPr id="149" name="Picture 1" descr=""/>
          <p:cNvPicPr/>
          <p:nvPr/>
        </p:nvPicPr>
        <p:blipFill>
          <a:blip r:embed="rId1"/>
          <a:stretch/>
        </p:blipFill>
        <p:spPr>
          <a:xfrm>
            <a:off x="3886200" y="1523880"/>
            <a:ext cx="5240520" cy="4090680"/>
          </a:xfrm>
          <a:prstGeom prst="rect">
            <a:avLst/>
          </a:prstGeom>
          <a:ln w="9360">
            <a:noFill/>
          </a:ln>
        </p:spPr>
      </p:pic>
      <p:pic>
        <p:nvPicPr>
          <p:cNvPr id="150" name="Picture 2" descr=""/>
          <p:cNvPicPr/>
          <p:nvPr/>
        </p:nvPicPr>
        <p:blipFill>
          <a:blip r:embed="rId2"/>
          <a:stretch/>
        </p:blipFill>
        <p:spPr>
          <a:xfrm>
            <a:off x="380880" y="3429000"/>
            <a:ext cx="3316680" cy="685440"/>
          </a:xfrm>
          <a:prstGeom prst="rect">
            <a:avLst/>
          </a:prstGeom>
          <a:ln w="9360">
            <a:noFill/>
          </a:ln>
        </p:spPr>
      </p:pic>
      <p:pic>
        <p:nvPicPr>
          <p:cNvPr id="151" name="Picture 3" descr=""/>
          <p:cNvPicPr/>
          <p:nvPr/>
        </p:nvPicPr>
        <p:blipFill>
          <a:blip r:embed="rId3"/>
          <a:stretch/>
        </p:blipFill>
        <p:spPr>
          <a:xfrm>
            <a:off x="3962520" y="6022800"/>
            <a:ext cx="3047760" cy="60768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Magnetic Field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153" name="Picture 7" descr=""/>
          <p:cNvPicPr/>
          <p:nvPr/>
        </p:nvPicPr>
        <p:blipFill>
          <a:blip r:embed="rId1"/>
          <a:stretch/>
        </p:blipFill>
        <p:spPr>
          <a:xfrm>
            <a:off x="6858000" y="2057400"/>
            <a:ext cx="1447560" cy="380520"/>
          </a:xfrm>
          <a:prstGeom prst="rect">
            <a:avLst/>
          </a:prstGeom>
          <a:ln>
            <a:noFill/>
          </a:ln>
        </p:spPr>
      </p:pic>
      <p:sp>
        <p:nvSpPr>
          <p:cNvPr id="154" name="CustomShape 2"/>
          <p:cNvSpPr/>
          <p:nvPr/>
        </p:nvSpPr>
        <p:spPr>
          <a:xfrm>
            <a:off x="152280" y="2514600"/>
            <a:ext cx="3657240" cy="700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Magnetic field induced by a current in a long wire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155" name="CustomShape 3"/>
          <p:cNvSpPr/>
          <p:nvPr/>
        </p:nvSpPr>
        <p:spPr>
          <a:xfrm>
            <a:off x="-49680" y="4572000"/>
            <a:ext cx="429732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Magnetic permeability of free space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156" name="CustomShape 4"/>
          <p:cNvSpPr/>
          <p:nvPr/>
        </p:nvSpPr>
        <p:spPr>
          <a:xfrm>
            <a:off x="152280" y="5257800"/>
            <a:ext cx="3657240" cy="912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Electric and magnetic fields are connected through the speed of light: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157" name="CustomShape 5"/>
          <p:cNvSpPr/>
          <p:nvPr/>
        </p:nvSpPr>
        <p:spPr>
          <a:xfrm>
            <a:off x="76320" y="1676520"/>
            <a:ext cx="8915040" cy="821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i="1" lang="en-US" sz="2400" spc="-1" strike="noStrike">
                <a:solidFill>
                  <a:srgbClr val="1f497d"/>
                </a:solidFill>
                <a:latin typeface="Tw Cen MT"/>
              </a:rPr>
              <a:t>Electric charges can be isolated, but magnetic poles always exist in pairs.</a:t>
            </a:r>
            <a:endParaRPr b="0" lang="en-US" sz="2400" spc="-1" strike="noStrike">
              <a:latin typeface="Arial"/>
            </a:endParaRPr>
          </a:p>
        </p:txBody>
      </p:sp>
      <p:pic>
        <p:nvPicPr>
          <p:cNvPr id="158" name="Picture 1" descr=""/>
          <p:cNvPicPr/>
          <p:nvPr/>
        </p:nvPicPr>
        <p:blipFill>
          <a:blip r:embed="rId2"/>
          <a:stretch/>
        </p:blipFill>
        <p:spPr>
          <a:xfrm>
            <a:off x="380880" y="3352680"/>
            <a:ext cx="2261880" cy="644400"/>
          </a:xfrm>
          <a:prstGeom prst="rect">
            <a:avLst/>
          </a:prstGeom>
          <a:ln w="9360">
            <a:noFill/>
          </a:ln>
        </p:spPr>
      </p:pic>
      <p:pic>
        <p:nvPicPr>
          <p:cNvPr id="159" name="Picture 2" descr=""/>
          <p:cNvPicPr/>
          <p:nvPr/>
        </p:nvPicPr>
        <p:blipFill>
          <a:blip r:embed="rId3"/>
          <a:stretch/>
        </p:blipFill>
        <p:spPr>
          <a:xfrm>
            <a:off x="228600" y="4191120"/>
            <a:ext cx="4419360" cy="343440"/>
          </a:xfrm>
          <a:prstGeom prst="rect">
            <a:avLst/>
          </a:prstGeom>
          <a:ln w="9360">
            <a:noFill/>
          </a:ln>
        </p:spPr>
      </p:pic>
      <p:pic>
        <p:nvPicPr>
          <p:cNvPr id="160" name="Picture 4" descr=""/>
          <p:cNvPicPr/>
          <p:nvPr/>
        </p:nvPicPr>
        <p:blipFill>
          <a:blip r:embed="rId4"/>
          <a:stretch/>
        </p:blipFill>
        <p:spPr>
          <a:xfrm>
            <a:off x="304920" y="5867280"/>
            <a:ext cx="3776400" cy="816840"/>
          </a:xfrm>
          <a:prstGeom prst="rect">
            <a:avLst/>
          </a:prstGeom>
          <a:ln w="9360">
            <a:noFill/>
          </a:ln>
        </p:spPr>
      </p:pic>
      <p:pic>
        <p:nvPicPr>
          <p:cNvPr id="161" name="Picture 5" descr=""/>
          <p:cNvPicPr/>
          <p:nvPr/>
        </p:nvPicPr>
        <p:blipFill>
          <a:blip r:embed="rId5"/>
          <a:stretch/>
        </p:blipFill>
        <p:spPr>
          <a:xfrm>
            <a:off x="4648320" y="2438280"/>
            <a:ext cx="4385880" cy="434304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Picture 1" descr=""/>
          <p:cNvPicPr/>
          <p:nvPr/>
        </p:nvPicPr>
        <p:blipFill>
          <a:blip r:embed="rId1"/>
          <a:stretch/>
        </p:blipFill>
        <p:spPr>
          <a:xfrm>
            <a:off x="1085760" y="2363040"/>
            <a:ext cx="6972120" cy="3123000"/>
          </a:xfrm>
          <a:prstGeom prst="rect">
            <a:avLst/>
          </a:prstGeom>
          <a:ln w="9360">
            <a:noFill/>
          </a:ln>
        </p:spPr>
      </p:pic>
      <p:sp>
        <p:nvSpPr>
          <p:cNvPr id="163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Static vs. Dynamic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64" name="CustomShape 2"/>
          <p:cNvSpPr/>
          <p:nvPr/>
        </p:nvSpPr>
        <p:spPr>
          <a:xfrm>
            <a:off x="0" y="1600200"/>
            <a:ext cx="5028840" cy="943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Static conditions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: charges are stationary or moving, but if moving, they do so at a constant velocity.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165" name="CustomShape 3"/>
          <p:cNvSpPr/>
          <p:nvPr/>
        </p:nvSpPr>
        <p:spPr>
          <a:xfrm>
            <a:off x="380880" y="5715000"/>
            <a:ext cx="7162560" cy="1004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Under static conditions, electric and magnetic fields are independent, but under dynamic conditions, they become coupled.</a:t>
            </a:r>
            <a:endParaRPr b="0" lang="en-US" sz="2000" spc="-1" strike="noStrike">
              <a:latin typeface="Arial"/>
            </a:endParaRPr>
          </a:p>
        </p:txBody>
      </p:sp>
    </p:spTree>
  </p:cSld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Material Properties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167" name="Picture 1" descr=""/>
          <p:cNvPicPr/>
          <p:nvPr/>
        </p:nvPicPr>
        <p:blipFill>
          <a:blip r:embed="rId1"/>
          <a:stretch/>
        </p:blipFill>
        <p:spPr>
          <a:xfrm>
            <a:off x="495360" y="1935360"/>
            <a:ext cx="8152920" cy="382536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Traveling Waves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69" name="TextShape 2"/>
          <p:cNvSpPr txBox="1"/>
          <p:nvPr/>
        </p:nvSpPr>
        <p:spPr>
          <a:xfrm>
            <a:off x="612720" y="1600200"/>
            <a:ext cx="8152920" cy="449532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 marL="320040" indent="-319680">
              <a:lnSpc>
                <a:spcPct val="100000"/>
              </a:lnSpc>
              <a:spcBef>
                <a:spcPts val="700"/>
              </a:spcBef>
              <a:buClr>
                <a:srgbClr val="c0504d"/>
              </a:buClr>
              <a:buSzPct val="60000"/>
              <a:buFont typeface="Wingdings" charset="2"/>
              <a:buChar char=""/>
            </a:pPr>
            <a:r>
              <a:rPr b="0" lang="en-US" sz="2900" spc="-1" strike="noStrike">
                <a:solidFill>
                  <a:srgbClr val="000000"/>
                </a:solidFill>
                <a:latin typeface="Tw Cen MT"/>
              </a:rPr>
              <a:t>Waves carry energy</a:t>
            </a:r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  <a:p>
            <a:pPr marL="320040" indent="-319680">
              <a:lnSpc>
                <a:spcPct val="100000"/>
              </a:lnSpc>
              <a:spcBef>
                <a:spcPts val="700"/>
              </a:spcBef>
              <a:buClr>
                <a:srgbClr val="c0504d"/>
              </a:buClr>
              <a:buSzPct val="60000"/>
              <a:buFont typeface="Wingdings" charset="2"/>
              <a:buChar char=""/>
            </a:pPr>
            <a:r>
              <a:rPr b="0" lang="en-US" sz="2900" spc="-1" strike="noStrike">
                <a:solidFill>
                  <a:srgbClr val="000000"/>
                </a:solidFill>
                <a:latin typeface="Tw Cen MT"/>
              </a:rPr>
              <a:t>Waves have velocity</a:t>
            </a:r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  <a:p>
            <a:pPr marL="320040" indent="-319680">
              <a:lnSpc>
                <a:spcPct val="100000"/>
              </a:lnSpc>
              <a:spcBef>
                <a:spcPts val="700"/>
              </a:spcBef>
              <a:buClr>
                <a:srgbClr val="c0504d"/>
              </a:buClr>
              <a:buSzPct val="60000"/>
              <a:buFont typeface="Wingdings" charset="2"/>
              <a:buChar char=""/>
            </a:pPr>
            <a:r>
              <a:rPr b="0" lang="en-US" sz="2900" spc="-1" strike="noStrike">
                <a:solidFill>
                  <a:srgbClr val="000000"/>
                </a:solidFill>
                <a:latin typeface="Tw Cen MT"/>
              </a:rPr>
              <a:t>Many waves are linear: they do not affect the passage of other waves; they can pass right through them</a:t>
            </a:r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  <a:p>
            <a:pPr>
              <a:lnSpc>
                <a:spcPct val="100000"/>
              </a:lnSpc>
              <a:spcBef>
                <a:spcPts val="700"/>
              </a:spcBef>
            </a:pPr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  <a:p>
            <a:pPr marL="320040" indent="-319680">
              <a:lnSpc>
                <a:spcPct val="100000"/>
              </a:lnSpc>
              <a:spcBef>
                <a:spcPts val="700"/>
              </a:spcBef>
              <a:buClr>
                <a:srgbClr val="c0504d"/>
              </a:buClr>
              <a:buSzPct val="60000"/>
              <a:buFont typeface="Wingdings" charset="2"/>
              <a:buChar char=""/>
            </a:pPr>
            <a:r>
              <a:rPr b="0" lang="en-US" sz="2900" spc="-1" strike="noStrike">
                <a:solidFill>
                  <a:srgbClr val="ff0000"/>
                </a:solidFill>
                <a:latin typeface="Tw Cen MT"/>
              </a:rPr>
              <a:t>Transient waves</a:t>
            </a:r>
            <a:r>
              <a:rPr b="0" lang="en-US" sz="2900" spc="-1" strike="noStrike">
                <a:solidFill>
                  <a:srgbClr val="000000"/>
                </a:solidFill>
                <a:latin typeface="Tw Cen MT"/>
              </a:rPr>
              <a:t>: caused by sudden disturbance</a:t>
            </a:r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  <a:p>
            <a:pPr marL="320040" indent="-319680">
              <a:lnSpc>
                <a:spcPct val="100000"/>
              </a:lnSpc>
              <a:spcBef>
                <a:spcPts val="700"/>
              </a:spcBef>
              <a:buClr>
                <a:srgbClr val="c0504d"/>
              </a:buClr>
              <a:buSzPct val="60000"/>
              <a:buFont typeface="Wingdings" charset="2"/>
              <a:buChar char=""/>
            </a:pPr>
            <a:r>
              <a:rPr b="0" lang="en-US" sz="2900" spc="-1" strike="noStrike">
                <a:solidFill>
                  <a:srgbClr val="ff0000"/>
                </a:solidFill>
                <a:latin typeface="Tw Cen MT"/>
              </a:rPr>
              <a:t>Continuous periodic waves</a:t>
            </a:r>
            <a:r>
              <a:rPr b="0" lang="en-US" sz="2900" spc="-1" strike="noStrike">
                <a:solidFill>
                  <a:srgbClr val="000000"/>
                </a:solidFill>
                <a:latin typeface="Tw Cen MT"/>
              </a:rPr>
              <a:t>: repetitive source</a:t>
            </a:r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Types of Waves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171" name="Picture 1" descr=""/>
          <p:cNvPicPr/>
          <p:nvPr/>
        </p:nvPicPr>
        <p:blipFill>
          <a:blip r:embed="rId1"/>
          <a:stretch/>
        </p:blipFill>
        <p:spPr>
          <a:xfrm>
            <a:off x="0" y="2450880"/>
            <a:ext cx="9119880" cy="332784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TextShape 1"/>
          <p:cNvSpPr txBox="1"/>
          <p:nvPr/>
        </p:nvSpPr>
        <p:spPr>
          <a:xfrm>
            <a:off x="5335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Sinusoidal Waves in Lossless Media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73" name="CustomShape 2"/>
          <p:cNvSpPr/>
          <p:nvPr/>
        </p:nvSpPr>
        <p:spPr>
          <a:xfrm>
            <a:off x="73800" y="2590920"/>
            <a:ext cx="331920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i="1" lang="en-US" sz="1800" spc="-1" strike="noStrike">
                <a:solidFill>
                  <a:srgbClr val="000000"/>
                </a:solidFill>
                <a:latin typeface="Tw Cen MT"/>
              </a:rPr>
              <a:t>y 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= height of water surface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i="1" lang="en-US" sz="1800" spc="-1" strike="noStrike">
                <a:solidFill>
                  <a:srgbClr val="000000"/>
                </a:solidFill>
                <a:latin typeface="Tw Cen MT"/>
              </a:rPr>
              <a:t>x 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= distance 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174" name="Picture 6" descr=""/>
          <p:cNvPicPr/>
          <p:nvPr/>
        </p:nvPicPr>
        <p:blipFill>
          <a:blip r:embed="rId1"/>
          <a:stretch/>
        </p:blipFill>
        <p:spPr>
          <a:xfrm>
            <a:off x="5181480" y="4648320"/>
            <a:ext cx="912600" cy="380520"/>
          </a:xfrm>
          <a:prstGeom prst="rect">
            <a:avLst/>
          </a:prstGeom>
          <a:ln>
            <a:noFill/>
          </a:ln>
        </p:spPr>
      </p:pic>
      <p:sp>
        <p:nvSpPr>
          <p:cNvPr id="175" name="CustomShape 3"/>
          <p:cNvSpPr/>
          <p:nvPr/>
        </p:nvSpPr>
        <p:spPr>
          <a:xfrm>
            <a:off x="5147280" y="5410080"/>
            <a:ext cx="25272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 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176" name="Picture 1" descr=""/>
          <p:cNvPicPr/>
          <p:nvPr/>
        </p:nvPicPr>
        <p:blipFill>
          <a:blip r:embed="rId2"/>
          <a:stretch/>
        </p:blipFill>
        <p:spPr>
          <a:xfrm>
            <a:off x="152280" y="1523880"/>
            <a:ext cx="6629040" cy="723960"/>
          </a:xfrm>
          <a:prstGeom prst="rect">
            <a:avLst/>
          </a:prstGeom>
          <a:ln w="9360">
            <a:noFill/>
          </a:ln>
        </p:spPr>
      </p:pic>
      <p:pic>
        <p:nvPicPr>
          <p:cNvPr id="177" name="Picture 2" descr=""/>
          <p:cNvPicPr/>
          <p:nvPr/>
        </p:nvPicPr>
        <p:blipFill>
          <a:blip r:embed="rId3"/>
          <a:stretch/>
        </p:blipFill>
        <p:spPr>
          <a:xfrm>
            <a:off x="54720" y="3429000"/>
            <a:ext cx="4974120" cy="1417320"/>
          </a:xfrm>
          <a:prstGeom prst="rect">
            <a:avLst/>
          </a:prstGeom>
          <a:ln w="9360">
            <a:noFill/>
          </a:ln>
        </p:spPr>
      </p:pic>
      <p:sp>
        <p:nvSpPr>
          <p:cNvPr id="178" name="CustomShape 4"/>
          <p:cNvSpPr/>
          <p:nvPr/>
        </p:nvSpPr>
        <p:spPr>
          <a:xfrm>
            <a:off x="4648320" y="4572000"/>
            <a:ext cx="380520" cy="304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79" name="Picture 3" descr=""/>
          <p:cNvPicPr/>
          <p:nvPr/>
        </p:nvPicPr>
        <p:blipFill>
          <a:blip r:embed="rId4"/>
          <a:stretch/>
        </p:blipFill>
        <p:spPr>
          <a:xfrm>
            <a:off x="5105520" y="2104920"/>
            <a:ext cx="4000680" cy="475272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Chapter 1 Overview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102" name="Content Placeholder 3" descr=""/>
          <p:cNvPicPr/>
          <p:nvPr/>
        </p:nvPicPr>
        <p:blipFill>
          <a:blip r:embed="rId1"/>
          <a:srcRect l="0" t="-15329" r="0" b="-15329"/>
          <a:stretch/>
        </p:blipFill>
        <p:spPr>
          <a:xfrm>
            <a:off x="304920" y="1600200"/>
            <a:ext cx="8460720" cy="46652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" dur="indefinite" restart="never" nodeType="tmRoot">
          <p:childTnLst>
            <p:seq>
              <p:cTn id="4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Phase velocity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181" name="Content Placeholder 3" descr=""/>
          <p:cNvPicPr/>
          <p:nvPr/>
        </p:nvPicPr>
        <p:blipFill>
          <a:blip r:embed="rId1"/>
          <a:srcRect l="-960550" t="0" r="-960550" b="0"/>
          <a:stretch/>
        </p:blipFill>
        <p:spPr>
          <a:xfrm>
            <a:off x="8869680" y="4724280"/>
            <a:ext cx="2418120" cy="1333080"/>
          </a:xfrm>
          <a:prstGeom prst="rect">
            <a:avLst/>
          </a:prstGeom>
          <a:ln>
            <a:noFill/>
          </a:ln>
        </p:spPr>
      </p:pic>
      <p:sp>
        <p:nvSpPr>
          <p:cNvPr id="182" name="CustomShape 2"/>
          <p:cNvSpPr/>
          <p:nvPr/>
        </p:nvSpPr>
        <p:spPr>
          <a:xfrm>
            <a:off x="76320" y="3276720"/>
            <a:ext cx="3962160" cy="675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If we select a fixed height </a:t>
            </a:r>
            <a:r>
              <a:rPr b="0" i="1" lang="en-US" sz="1800" spc="-1" strike="noStrike">
                <a:solidFill>
                  <a:srgbClr val="ff0000"/>
                </a:solidFill>
                <a:latin typeface="Tw Cen MT"/>
              </a:rPr>
              <a:t>y</a:t>
            </a:r>
            <a:r>
              <a:rPr b="0" lang="en-US" sz="1800" spc="-1" strike="noStrike" baseline="-25000">
                <a:solidFill>
                  <a:srgbClr val="ff0000"/>
                </a:solidFill>
                <a:latin typeface="Tw Cen MT"/>
              </a:rPr>
              <a:t>0</a:t>
            </a: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 and follow its progress, then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183" name="Picture 1" descr=""/>
          <p:cNvPicPr/>
          <p:nvPr/>
        </p:nvPicPr>
        <p:blipFill>
          <a:blip r:embed="rId2"/>
          <a:stretch/>
        </p:blipFill>
        <p:spPr>
          <a:xfrm>
            <a:off x="76320" y="1523880"/>
            <a:ext cx="4190760" cy="1606320"/>
          </a:xfrm>
          <a:prstGeom prst="rect">
            <a:avLst/>
          </a:prstGeom>
          <a:ln w="9360">
            <a:noFill/>
          </a:ln>
        </p:spPr>
      </p:pic>
      <p:pic>
        <p:nvPicPr>
          <p:cNvPr id="184" name="Picture 2" descr=""/>
          <p:cNvPicPr/>
          <p:nvPr/>
        </p:nvPicPr>
        <p:blipFill>
          <a:blip r:embed="rId3"/>
          <a:stretch/>
        </p:blipFill>
        <p:spPr>
          <a:xfrm>
            <a:off x="533520" y="3886200"/>
            <a:ext cx="3200040" cy="675360"/>
          </a:xfrm>
          <a:prstGeom prst="rect">
            <a:avLst/>
          </a:prstGeom>
          <a:ln w="9360">
            <a:noFill/>
          </a:ln>
        </p:spPr>
      </p:pic>
      <p:pic>
        <p:nvPicPr>
          <p:cNvPr id="185" name="Picture 3" descr=""/>
          <p:cNvPicPr/>
          <p:nvPr/>
        </p:nvPicPr>
        <p:blipFill>
          <a:blip r:embed="rId4"/>
          <a:stretch/>
        </p:blipFill>
        <p:spPr>
          <a:xfrm>
            <a:off x="228600" y="4648320"/>
            <a:ext cx="3817440" cy="609120"/>
          </a:xfrm>
          <a:prstGeom prst="rect">
            <a:avLst/>
          </a:prstGeom>
          <a:ln w="9360">
            <a:noFill/>
          </a:ln>
        </p:spPr>
      </p:pic>
      <p:pic>
        <p:nvPicPr>
          <p:cNvPr id="186" name="Picture 4" descr=""/>
          <p:cNvPicPr/>
          <p:nvPr/>
        </p:nvPicPr>
        <p:blipFill>
          <a:blip r:embed="rId5"/>
          <a:stretch/>
        </p:blipFill>
        <p:spPr>
          <a:xfrm>
            <a:off x="228600" y="5382360"/>
            <a:ext cx="1752120" cy="557280"/>
          </a:xfrm>
          <a:prstGeom prst="rect">
            <a:avLst/>
          </a:prstGeom>
          <a:ln w="9360">
            <a:noFill/>
          </a:ln>
        </p:spPr>
      </p:pic>
      <p:pic>
        <p:nvPicPr>
          <p:cNvPr id="187" name="Picture 5" descr=""/>
          <p:cNvPicPr/>
          <p:nvPr/>
        </p:nvPicPr>
        <p:blipFill>
          <a:blip r:embed="rId6"/>
          <a:stretch/>
        </p:blipFill>
        <p:spPr>
          <a:xfrm>
            <a:off x="1676520" y="6019920"/>
            <a:ext cx="2590560" cy="670680"/>
          </a:xfrm>
          <a:prstGeom prst="rect">
            <a:avLst/>
          </a:prstGeom>
          <a:ln w="9360">
            <a:noFill/>
          </a:ln>
        </p:spPr>
      </p:pic>
      <p:pic>
        <p:nvPicPr>
          <p:cNvPr id="188" name="Picture 6" descr=""/>
          <p:cNvPicPr/>
          <p:nvPr/>
        </p:nvPicPr>
        <p:blipFill>
          <a:blip r:embed="rId7"/>
          <a:stretch/>
        </p:blipFill>
        <p:spPr>
          <a:xfrm>
            <a:off x="4901400" y="152280"/>
            <a:ext cx="4182480" cy="6705360"/>
          </a:xfrm>
          <a:prstGeom prst="rect">
            <a:avLst/>
          </a:prstGeom>
          <a:ln w="9360">
            <a:noFill/>
          </a:ln>
        </p:spPr>
      </p:pic>
      <p:pic>
        <p:nvPicPr>
          <p:cNvPr id="189" name="Picture 10" descr=""/>
          <p:cNvPicPr/>
          <p:nvPr/>
        </p:nvPicPr>
        <p:blipFill>
          <a:blip r:embed="rId8"/>
          <a:stretch/>
        </p:blipFill>
        <p:spPr>
          <a:xfrm>
            <a:off x="128520" y="4055760"/>
            <a:ext cx="252000" cy="298800"/>
          </a:xfrm>
          <a:prstGeom prst="rect">
            <a:avLst/>
          </a:prstGeom>
          <a:ln>
            <a:noFill/>
          </a:ln>
        </p:spPr>
      </p:pic>
      <p:sp>
        <p:nvSpPr>
          <p:cNvPr id="190" name="CustomShape 3"/>
          <p:cNvSpPr/>
          <p:nvPr/>
        </p:nvSpPr>
        <p:spPr>
          <a:xfrm>
            <a:off x="285120" y="4017240"/>
            <a:ext cx="37152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=</a:t>
            </a:r>
            <a:endParaRPr b="0" lang="en-US" sz="1800" spc="-1" strike="noStrike">
              <a:latin typeface="Arial"/>
            </a:endParaRPr>
          </a:p>
        </p:txBody>
      </p:sp>
    </p:spTree>
  </p:cSld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Picture 1" descr=""/>
          <p:cNvPicPr/>
          <p:nvPr/>
        </p:nvPicPr>
        <p:blipFill>
          <a:blip r:embed="rId1"/>
          <a:stretch/>
        </p:blipFill>
        <p:spPr>
          <a:xfrm>
            <a:off x="106560" y="1600200"/>
            <a:ext cx="5013000" cy="2895120"/>
          </a:xfrm>
          <a:prstGeom prst="rect">
            <a:avLst/>
          </a:prstGeom>
          <a:ln w="9360">
            <a:noFill/>
          </a:ln>
        </p:spPr>
      </p:pic>
      <p:sp>
        <p:nvSpPr>
          <p:cNvPr id="192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Wave Frequency and Period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193" name="Picture 2" descr=""/>
          <p:cNvPicPr/>
          <p:nvPr/>
        </p:nvPicPr>
        <p:blipFill>
          <a:blip r:embed="rId2"/>
          <a:stretch/>
        </p:blipFill>
        <p:spPr>
          <a:xfrm>
            <a:off x="4093200" y="3733920"/>
            <a:ext cx="4838040" cy="1371240"/>
          </a:xfrm>
          <a:prstGeom prst="rect">
            <a:avLst/>
          </a:prstGeom>
          <a:ln w="9360">
            <a:noFill/>
          </a:ln>
        </p:spPr>
      </p:pic>
      <p:pic>
        <p:nvPicPr>
          <p:cNvPr id="194" name="Picture 3" descr=""/>
          <p:cNvPicPr/>
          <p:nvPr/>
        </p:nvPicPr>
        <p:blipFill>
          <a:blip r:embed="rId3"/>
          <a:stretch/>
        </p:blipFill>
        <p:spPr>
          <a:xfrm>
            <a:off x="4110120" y="5257800"/>
            <a:ext cx="4902120" cy="159984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Direction of Wave Travel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96" name="CustomShape 2"/>
          <p:cNvSpPr/>
          <p:nvPr/>
        </p:nvSpPr>
        <p:spPr>
          <a:xfrm>
            <a:off x="4030200" y="1828800"/>
            <a:ext cx="489960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400" spc="-1" strike="noStrike">
                <a:solidFill>
                  <a:srgbClr val="000000"/>
                </a:solidFill>
                <a:latin typeface="Tw Cen MT"/>
              </a:rPr>
              <a:t>Wave travelling in </a:t>
            </a:r>
            <a:r>
              <a:rPr b="0" lang="en-US" sz="2400" spc="-1" strike="noStrike">
                <a:solidFill>
                  <a:srgbClr val="ff0000"/>
                </a:solidFill>
                <a:latin typeface="Tw Cen MT"/>
              </a:rPr>
              <a:t>+</a:t>
            </a:r>
            <a:r>
              <a:rPr b="0" i="1" lang="en-US" sz="2400" spc="-1" strike="noStrike">
                <a:solidFill>
                  <a:srgbClr val="ff0000"/>
                </a:solidFill>
                <a:latin typeface="Tw Cen MT"/>
              </a:rPr>
              <a:t>x</a:t>
            </a:r>
            <a:r>
              <a:rPr b="0" lang="en-US" sz="2400" spc="-1" strike="noStrike">
                <a:solidFill>
                  <a:srgbClr val="000000"/>
                </a:solidFill>
                <a:latin typeface="Tw Cen MT"/>
              </a:rPr>
              <a:t> direction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197" name="CustomShape 3"/>
          <p:cNvSpPr/>
          <p:nvPr/>
        </p:nvSpPr>
        <p:spPr>
          <a:xfrm>
            <a:off x="4152960" y="3352680"/>
            <a:ext cx="4795920" cy="7304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400" spc="-1" strike="noStrike">
                <a:solidFill>
                  <a:srgbClr val="000000"/>
                </a:solidFill>
                <a:latin typeface="Tw Cen MT"/>
              </a:rPr>
              <a:t>Wave travelling in </a:t>
            </a:r>
            <a:r>
              <a:rPr b="0" lang="en-US" sz="2400" spc="-1" strike="noStrike">
                <a:solidFill>
                  <a:srgbClr val="ff0000"/>
                </a:solidFill>
                <a:latin typeface="Times New Roman"/>
              </a:rPr>
              <a:t>‒</a:t>
            </a:r>
            <a:r>
              <a:rPr b="0" i="1" lang="en-US" sz="2400" spc="-1" strike="noStrike">
                <a:solidFill>
                  <a:srgbClr val="ff0000"/>
                </a:solidFill>
                <a:latin typeface="Tw Cen MT"/>
              </a:rPr>
              <a:t>x</a:t>
            </a:r>
            <a:r>
              <a:rPr b="0" lang="en-US" sz="2400" spc="-1" strike="noStrike">
                <a:solidFill>
                  <a:srgbClr val="000000"/>
                </a:solidFill>
                <a:latin typeface="Tw Cen MT"/>
              </a:rPr>
              <a:t> direction</a:t>
            </a:r>
            <a:endParaRPr b="0" lang="en-US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2400" spc="-1" strike="noStrike">
              <a:latin typeface="Arial"/>
            </a:endParaRPr>
          </a:p>
        </p:txBody>
      </p:sp>
      <p:sp>
        <p:nvSpPr>
          <p:cNvPr id="198" name="CustomShape 4"/>
          <p:cNvSpPr/>
          <p:nvPr/>
        </p:nvSpPr>
        <p:spPr>
          <a:xfrm rot="10800000">
            <a:off x="4343400" y="2058840"/>
            <a:ext cx="609120" cy="10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triangle" w="med"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99" name="CustomShape 5"/>
          <p:cNvSpPr/>
          <p:nvPr/>
        </p:nvSpPr>
        <p:spPr>
          <a:xfrm>
            <a:off x="304920" y="4724280"/>
            <a:ext cx="8534160" cy="1827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2400" spc="-1" strike="noStrike">
                <a:solidFill>
                  <a:srgbClr val="ff0000"/>
                </a:solidFill>
                <a:latin typeface="Tw Cen MT"/>
              </a:rPr>
              <a:t>+</a:t>
            </a:r>
            <a:r>
              <a:rPr b="0" i="1" lang="en-US" sz="2400" spc="-1" strike="noStrike">
                <a:solidFill>
                  <a:srgbClr val="ff0000"/>
                </a:solidFill>
                <a:latin typeface="Tw Cen MT"/>
              </a:rPr>
              <a:t>x</a:t>
            </a:r>
            <a:r>
              <a:rPr b="0" lang="en-US" sz="2400" spc="-1" strike="noStrike">
                <a:solidFill>
                  <a:srgbClr val="ff0000"/>
                </a:solidFill>
                <a:latin typeface="Tw Cen MT"/>
              </a:rPr>
              <a:t> direction: </a:t>
            </a:r>
            <a:r>
              <a:rPr b="0" lang="en-US" sz="2400" spc="-1" strike="noStrike">
                <a:solidFill>
                  <a:srgbClr val="000000"/>
                </a:solidFill>
                <a:latin typeface="Tw Cen MT"/>
              </a:rPr>
              <a:t>if coefficients of </a:t>
            </a:r>
            <a:r>
              <a:rPr b="0" i="1" lang="en-US" sz="2400" spc="-1" strike="noStrike">
                <a:solidFill>
                  <a:srgbClr val="000000"/>
                </a:solidFill>
                <a:latin typeface="Tw Cen MT"/>
              </a:rPr>
              <a:t>t</a:t>
            </a:r>
            <a:r>
              <a:rPr b="0" lang="en-US" sz="2400" spc="-1" strike="noStrike">
                <a:solidFill>
                  <a:srgbClr val="000000"/>
                </a:solidFill>
                <a:latin typeface="Tw Cen MT"/>
              </a:rPr>
              <a:t> and </a:t>
            </a:r>
            <a:r>
              <a:rPr b="0" i="1" lang="en-US" sz="2400" spc="-1" strike="noStrike">
                <a:solidFill>
                  <a:srgbClr val="000000"/>
                </a:solidFill>
                <a:latin typeface="Tw Cen MT"/>
              </a:rPr>
              <a:t>x</a:t>
            </a:r>
            <a:r>
              <a:rPr b="0" lang="en-US" sz="2400" spc="-1" strike="noStrike">
                <a:solidFill>
                  <a:srgbClr val="000000"/>
                </a:solidFill>
                <a:latin typeface="Tw Cen MT"/>
              </a:rPr>
              <a:t> have opposite signs</a:t>
            </a:r>
            <a:endParaRPr b="0" lang="en-US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2400" spc="-1" strike="noStrike">
                <a:solidFill>
                  <a:srgbClr val="ff0000"/>
                </a:solidFill>
                <a:latin typeface="Times New Roman"/>
              </a:rPr>
              <a:t>‒</a:t>
            </a:r>
            <a:r>
              <a:rPr b="0" lang="en-US" sz="2400" spc="-1" strike="noStrike">
                <a:solidFill>
                  <a:srgbClr val="ff0000"/>
                </a:solidFill>
                <a:latin typeface="Tw Cen MT"/>
              </a:rPr>
              <a:t>x direction: </a:t>
            </a:r>
            <a:r>
              <a:rPr b="0" lang="en-US" sz="2400" spc="-1" strike="noStrike">
                <a:solidFill>
                  <a:srgbClr val="000000"/>
                </a:solidFill>
                <a:latin typeface="Tw Cen MT"/>
              </a:rPr>
              <a:t>if coefficients of </a:t>
            </a:r>
            <a:r>
              <a:rPr b="0" i="1" lang="en-US" sz="2400" spc="-1" strike="noStrike">
                <a:solidFill>
                  <a:srgbClr val="000000"/>
                </a:solidFill>
                <a:latin typeface="Tw Cen MT"/>
              </a:rPr>
              <a:t>t</a:t>
            </a:r>
            <a:r>
              <a:rPr b="0" lang="en-US" sz="2400" spc="-1" strike="noStrike">
                <a:solidFill>
                  <a:srgbClr val="000000"/>
                </a:solidFill>
                <a:latin typeface="Tw Cen MT"/>
              </a:rPr>
              <a:t> and </a:t>
            </a:r>
            <a:r>
              <a:rPr b="0" i="1" lang="en-US" sz="2400" spc="-1" strike="noStrike">
                <a:solidFill>
                  <a:srgbClr val="000000"/>
                </a:solidFill>
                <a:latin typeface="Tw Cen MT"/>
              </a:rPr>
              <a:t>x</a:t>
            </a:r>
            <a:r>
              <a:rPr b="0" lang="en-US" sz="2400" spc="-1" strike="noStrike">
                <a:solidFill>
                  <a:srgbClr val="000000"/>
                </a:solidFill>
                <a:latin typeface="Tw Cen MT"/>
              </a:rPr>
              <a:t> have same sign (both positive or both negative)</a:t>
            </a:r>
            <a:endParaRPr b="0" lang="en-US" sz="2400" spc="-1" strike="noStrike">
              <a:latin typeface="Arial"/>
            </a:endParaRPr>
          </a:p>
        </p:txBody>
      </p:sp>
      <p:pic>
        <p:nvPicPr>
          <p:cNvPr id="200" name="Picture 1" descr=""/>
          <p:cNvPicPr/>
          <p:nvPr/>
        </p:nvPicPr>
        <p:blipFill>
          <a:blip r:embed="rId1"/>
          <a:stretch/>
        </p:blipFill>
        <p:spPr>
          <a:xfrm>
            <a:off x="380880" y="1905120"/>
            <a:ext cx="866520" cy="390240"/>
          </a:xfrm>
          <a:prstGeom prst="rect">
            <a:avLst/>
          </a:prstGeom>
          <a:ln w="9360">
            <a:noFill/>
          </a:ln>
        </p:spPr>
      </p:pic>
      <p:pic>
        <p:nvPicPr>
          <p:cNvPr id="201" name="Picture 2" descr=""/>
          <p:cNvPicPr/>
          <p:nvPr/>
        </p:nvPicPr>
        <p:blipFill>
          <a:blip r:embed="rId2"/>
          <a:stretch/>
        </p:blipFill>
        <p:spPr>
          <a:xfrm>
            <a:off x="1295280" y="1905120"/>
            <a:ext cx="2312280" cy="380520"/>
          </a:xfrm>
          <a:prstGeom prst="rect">
            <a:avLst/>
          </a:prstGeom>
          <a:ln w="9360">
            <a:noFill/>
          </a:ln>
        </p:spPr>
      </p:pic>
      <p:pic>
        <p:nvPicPr>
          <p:cNvPr id="202" name="Picture 3" descr=""/>
          <p:cNvPicPr/>
          <p:nvPr/>
        </p:nvPicPr>
        <p:blipFill>
          <a:blip r:embed="rId3"/>
          <a:stretch/>
        </p:blipFill>
        <p:spPr>
          <a:xfrm>
            <a:off x="380880" y="3381840"/>
            <a:ext cx="3279240" cy="378360"/>
          </a:xfrm>
          <a:prstGeom prst="rect">
            <a:avLst/>
          </a:prstGeom>
          <a:ln w="9360">
            <a:noFill/>
          </a:ln>
        </p:spPr>
      </p:pic>
      <p:sp>
        <p:nvSpPr>
          <p:cNvPr id="203" name="CustomShape 6"/>
          <p:cNvSpPr/>
          <p:nvPr/>
        </p:nvSpPr>
        <p:spPr>
          <a:xfrm rot="10800000">
            <a:off x="4419720" y="3583080"/>
            <a:ext cx="609120" cy="10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triangle" w="med"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</p:spTree>
  </p:cSld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Phase Lead &amp; Lag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205" name="Picture 1" descr=""/>
          <p:cNvPicPr/>
          <p:nvPr/>
        </p:nvPicPr>
        <p:blipFill>
          <a:blip r:embed="rId1"/>
          <a:stretch/>
        </p:blipFill>
        <p:spPr>
          <a:xfrm>
            <a:off x="128520" y="1549440"/>
            <a:ext cx="8939160" cy="3860640"/>
          </a:xfrm>
          <a:prstGeom prst="rect">
            <a:avLst/>
          </a:prstGeom>
          <a:ln w="9360">
            <a:noFill/>
          </a:ln>
        </p:spPr>
      </p:pic>
      <p:pic>
        <p:nvPicPr>
          <p:cNvPr id="206" name="Picture 2" descr=""/>
          <p:cNvPicPr/>
          <p:nvPr/>
        </p:nvPicPr>
        <p:blipFill>
          <a:blip r:embed="rId2"/>
          <a:stretch/>
        </p:blipFill>
        <p:spPr>
          <a:xfrm>
            <a:off x="380880" y="5637600"/>
            <a:ext cx="3809520" cy="305640"/>
          </a:xfrm>
          <a:prstGeom prst="rect">
            <a:avLst/>
          </a:prstGeom>
          <a:ln w="9360">
            <a:noFill/>
          </a:ln>
        </p:spPr>
      </p:pic>
      <p:pic>
        <p:nvPicPr>
          <p:cNvPr id="207" name="Picture 3" descr=""/>
          <p:cNvPicPr/>
          <p:nvPr/>
        </p:nvPicPr>
        <p:blipFill>
          <a:blip r:embed="rId3"/>
          <a:stretch/>
        </p:blipFill>
        <p:spPr>
          <a:xfrm>
            <a:off x="304920" y="6087960"/>
            <a:ext cx="7162560" cy="69336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" name="Picture 1" descr=""/>
          <p:cNvPicPr/>
          <p:nvPr/>
        </p:nvPicPr>
        <p:blipFill>
          <a:blip r:embed="rId1"/>
          <a:stretch/>
        </p:blipFill>
        <p:spPr>
          <a:xfrm>
            <a:off x="304920" y="228600"/>
            <a:ext cx="8439120" cy="6400440"/>
          </a:xfrm>
          <a:prstGeom prst="rect">
            <a:avLst/>
          </a:prstGeom>
          <a:ln>
            <a:noFill/>
          </a:ln>
        </p:spPr>
      </p:pic>
    </p:spTree>
  </p:cSld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Wave Travel in Lossy Media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10" name="CustomShape 2"/>
          <p:cNvSpPr/>
          <p:nvPr/>
        </p:nvSpPr>
        <p:spPr>
          <a:xfrm>
            <a:off x="4296240" y="6324480"/>
            <a:ext cx="2494440" cy="39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Attenuation factor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211" name="CustomShape 3"/>
          <p:cNvSpPr/>
          <p:nvPr/>
        </p:nvSpPr>
        <p:spPr>
          <a:xfrm flipH="1" flipV="1" rot="5400000">
            <a:off x="5333400" y="5867280"/>
            <a:ext cx="761760" cy="10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triangle" w="med"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pic>
        <p:nvPicPr>
          <p:cNvPr id="212" name="Picture 1" descr=""/>
          <p:cNvPicPr/>
          <p:nvPr/>
        </p:nvPicPr>
        <p:blipFill>
          <a:blip r:embed="rId1"/>
          <a:stretch/>
        </p:blipFill>
        <p:spPr>
          <a:xfrm>
            <a:off x="363600" y="1654560"/>
            <a:ext cx="8322840" cy="3563640"/>
          </a:xfrm>
          <a:prstGeom prst="rect">
            <a:avLst/>
          </a:prstGeom>
          <a:ln w="9360">
            <a:noFill/>
          </a:ln>
        </p:spPr>
      </p:pic>
      <p:pic>
        <p:nvPicPr>
          <p:cNvPr id="213" name="Picture 2" descr=""/>
          <p:cNvPicPr/>
          <p:nvPr/>
        </p:nvPicPr>
        <p:blipFill>
          <a:blip r:embed="rId2"/>
          <a:stretch/>
        </p:blipFill>
        <p:spPr>
          <a:xfrm>
            <a:off x="3521160" y="5029200"/>
            <a:ext cx="5241600" cy="42624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CustomShape 1"/>
          <p:cNvSpPr/>
          <p:nvPr/>
        </p:nvSpPr>
        <p:spPr>
          <a:xfrm>
            <a:off x="5410080" y="0"/>
            <a:ext cx="3733560" cy="837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215" name="Picture 1" descr=""/>
          <p:cNvPicPr/>
          <p:nvPr/>
        </p:nvPicPr>
        <p:blipFill>
          <a:blip r:embed="rId1"/>
          <a:stretch/>
        </p:blipFill>
        <p:spPr>
          <a:xfrm>
            <a:off x="152280" y="304920"/>
            <a:ext cx="8837640" cy="6279480"/>
          </a:xfrm>
          <a:prstGeom prst="rect">
            <a:avLst/>
          </a:prstGeom>
          <a:ln>
            <a:noFill/>
          </a:ln>
        </p:spPr>
      </p:pic>
    </p:spTree>
  </p:cSld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" name="Picture 2" descr=""/>
          <p:cNvPicPr/>
          <p:nvPr/>
        </p:nvPicPr>
        <p:blipFill>
          <a:blip r:embed="rId1"/>
          <a:stretch/>
        </p:blipFill>
        <p:spPr>
          <a:xfrm>
            <a:off x="0" y="4191120"/>
            <a:ext cx="4466880" cy="2552400"/>
          </a:xfrm>
          <a:prstGeom prst="rect">
            <a:avLst/>
          </a:prstGeom>
          <a:ln w="9360">
            <a:noFill/>
          </a:ln>
        </p:spPr>
      </p:pic>
      <p:pic>
        <p:nvPicPr>
          <p:cNvPr id="217" name="Picture 3" descr=""/>
          <p:cNvPicPr/>
          <p:nvPr/>
        </p:nvPicPr>
        <p:blipFill>
          <a:blip r:embed="rId2"/>
          <a:stretch/>
        </p:blipFill>
        <p:spPr>
          <a:xfrm>
            <a:off x="4419720" y="1523880"/>
            <a:ext cx="4723920" cy="2888640"/>
          </a:xfrm>
          <a:prstGeom prst="rect">
            <a:avLst/>
          </a:prstGeom>
          <a:ln w="9360">
            <a:noFill/>
          </a:ln>
        </p:spPr>
      </p:pic>
      <p:pic>
        <p:nvPicPr>
          <p:cNvPr id="218" name="Picture 4" descr=""/>
          <p:cNvPicPr/>
          <p:nvPr/>
        </p:nvPicPr>
        <p:blipFill>
          <a:blip r:embed="rId3"/>
          <a:stretch/>
        </p:blipFill>
        <p:spPr>
          <a:xfrm>
            <a:off x="4550040" y="4267080"/>
            <a:ext cx="4517280" cy="1218960"/>
          </a:xfrm>
          <a:prstGeom prst="rect">
            <a:avLst/>
          </a:prstGeom>
          <a:ln w="9360">
            <a:noFill/>
          </a:ln>
        </p:spPr>
      </p:pic>
      <p:sp>
        <p:nvSpPr>
          <p:cNvPr id="219" name="CustomShape 1"/>
          <p:cNvSpPr/>
          <p:nvPr/>
        </p:nvSpPr>
        <p:spPr>
          <a:xfrm>
            <a:off x="4572000" y="4800600"/>
            <a:ext cx="4419360" cy="837720"/>
          </a:xfrm>
          <a:prstGeom prst="frame">
            <a:avLst>
              <a:gd name="adj1" fmla="val 12500"/>
            </a:avLst>
          </a:prstGeom>
          <a:ln>
            <a:round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220" name="CustomShape 2"/>
          <p:cNvSpPr/>
          <p:nvPr/>
        </p:nvSpPr>
        <p:spPr>
          <a:xfrm>
            <a:off x="-379080" y="228600"/>
            <a:ext cx="7363800" cy="577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3200" spc="-1" strike="noStrike">
                <a:solidFill>
                  <a:srgbClr val="1f497d"/>
                </a:solidFill>
                <a:latin typeface="Tw Cen MT"/>
              </a:rPr>
              <a:t>Example 1-1: </a:t>
            </a:r>
            <a:r>
              <a:rPr b="0" lang="en-US" sz="3200" spc="-1" strike="noStrike">
                <a:solidFill>
                  <a:srgbClr val="ff0000"/>
                </a:solidFill>
                <a:latin typeface="Tw Cen MT"/>
              </a:rPr>
              <a:t>Sound Wave in Water</a:t>
            </a:r>
            <a:endParaRPr b="0" lang="en-US" sz="3200" spc="-1" strike="noStrike">
              <a:latin typeface="Arial"/>
            </a:endParaRPr>
          </a:p>
        </p:txBody>
      </p:sp>
      <p:sp>
        <p:nvSpPr>
          <p:cNvPr id="221" name="CustomShape 3"/>
          <p:cNvSpPr/>
          <p:nvPr/>
        </p:nvSpPr>
        <p:spPr>
          <a:xfrm>
            <a:off x="0" y="1600200"/>
            <a:ext cx="4571640" cy="3260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Given: 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sinusoidal sound wave traveling in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the positive </a:t>
            </a:r>
            <a:r>
              <a:rPr b="0" i="1" lang="en-US" sz="1800" spc="-1" strike="noStrike">
                <a:solidFill>
                  <a:srgbClr val="000000"/>
                </a:solidFill>
                <a:latin typeface="Tw Cen MT"/>
              </a:rPr>
              <a:t>x-direction in water 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 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Wave amplitude is 10 N/m2, and </a:t>
            </a:r>
            <a:r>
              <a:rPr b="0" i="1" lang="en-US" sz="1800" spc="-1" strike="noStrike">
                <a:solidFill>
                  <a:srgbClr val="000000"/>
                </a:solidFill>
                <a:latin typeface="Tw Cen MT"/>
              </a:rPr>
              <a:t>p(x, t) was observed to be at its 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maximum value at </a:t>
            </a:r>
            <a:r>
              <a:rPr b="0" i="1" lang="en-US" sz="1800" spc="-1" strike="noStrike">
                <a:solidFill>
                  <a:srgbClr val="000000"/>
                </a:solidFill>
                <a:latin typeface="Tw Cen MT"/>
              </a:rPr>
              <a:t>t = 0 and x = 0.25 m.  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Also</a:t>
            </a:r>
            <a:r>
              <a:rPr b="0" i="1" lang="en-US" sz="1800" spc="-1" strike="noStrike">
                <a:solidFill>
                  <a:srgbClr val="000000"/>
                </a:solidFill>
                <a:latin typeface="Tw Cen MT"/>
              </a:rPr>
              <a:t>   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f=1 kHz,  u</a:t>
            </a:r>
            <a:r>
              <a:rPr b="0" lang="en-US" sz="1400" spc="-1" strike="noStrike">
                <a:solidFill>
                  <a:srgbClr val="000000"/>
                </a:solidFill>
                <a:latin typeface="Tw Cen MT"/>
              </a:rPr>
              <a:t>p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=1.5 km/s.  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Determine: </a:t>
            </a: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p(x,t)</a:t>
            </a:r>
            <a:endParaRPr b="0" lang="en-US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Solution: </a:t>
            </a:r>
            <a:endParaRPr b="0" lang="en-US" sz="2000" spc="-1" strike="noStrike">
              <a:latin typeface="Arial"/>
            </a:endParaRPr>
          </a:p>
        </p:txBody>
      </p:sp>
    </p:spTree>
  </p:cSld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Picture 1" descr=""/>
          <p:cNvPicPr/>
          <p:nvPr/>
        </p:nvPicPr>
        <p:blipFill>
          <a:blip r:embed="rId1"/>
          <a:stretch/>
        </p:blipFill>
        <p:spPr>
          <a:xfrm>
            <a:off x="0" y="0"/>
            <a:ext cx="4495320" cy="7460280"/>
          </a:xfrm>
          <a:prstGeom prst="rect">
            <a:avLst/>
          </a:prstGeom>
          <a:ln w="9360">
            <a:noFill/>
          </a:ln>
        </p:spPr>
      </p:pic>
      <p:pic>
        <p:nvPicPr>
          <p:cNvPr id="223" name="Picture 1" descr=""/>
          <p:cNvPicPr/>
          <p:nvPr/>
        </p:nvPicPr>
        <p:blipFill>
          <a:blip r:embed="rId2"/>
          <a:stretch/>
        </p:blipFill>
        <p:spPr>
          <a:xfrm>
            <a:off x="4460400" y="-1600200"/>
            <a:ext cx="4683240" cy="7772040"/>
          </a:xfrm>
          <a:prstGeom prst="rect">
            <a:avLst/>
          </a:prstGeom>
          <a:ln w="9360">
            <a:noFill/>
          </a:ln>
        </p:spPr>
      </p:pic>
      <p:pic>
        <p:nvPicPr>
          <p:cNvPr id="224" name="Picture 3" descr=""/>
          <p:cNvPicPr/>
          <p:nvPr/>
        </p:nvPicPr>
        <p:blipFill>
          <a:blip r:embed="rId3"/>
          <a:stretch/>
        </p:blipFill>
        <p:spPr>
          <a:xfrm>
            <a:off x="76320" y="3657600"/>
            <a:ext cx="4495320" cy="4114440"/>
          </a:xfrm>
          <a:prstGeom prst="rect">
            <a:avLst/>
          </a:prstGeom>
          <a:ln>
            <a:noFill/>
          </a:ln>
        </p:spPr>
      </p:pic>
      <p:pic>
        <p:nvPicPr>
          <p:cNvPr id="225" name="Picture 4" descr=""/>
          <p:cNvPicPr/>
          <p:nvPr/>
        </p:nvPicPr>
        <p:blipFill>
          <a:blip r:embed="rId4"/>
          <a:stretch/>
        </p:blipFill>
        <p:spPr>
          <a:xfrm>
            <a:off x="4572000" y="-762120"/>
            <a:ext cx="4876560" cy="2895120"/>
          </a:xfrm>
          <a:prstGeom prst="rect">
            <a:avLst/>
          </a:prstGeom>
          <a:ln>
            <a:noFill/>
          </a:ln>
        </p:spPr>
      </p:pic>
    </p:spTree>
  </p:cSld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The EM Spectrum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227" name="Picture 2" descr=""/>
          <p:cNvPicPr/>
          <p:nvPr/>
        </p:nvPicPr>
        <p:blipFill>
          <a:blip r:embed="rId1"/>
          <a:stretch/>
        </p:blipFill>
        <p:spPr>
          <a:xfrm>
            <a:off x="146160" y="2205000"/>
            <a:ext cx="8921160" cy="4016160"/>
          </a:xfrm>
          <a:prstGeom prst="rect">
            <a:avLst/>
          </a:prstGeom>
          <a:ln w="9360">
            <a:noFill/>
          </a:ln>
        </p:spPr>
      </p:pic>
      <p:pic>
        <p:nvPicPr>
          <p:cNvPr id="228" name="Picture 3" descr=""/>
          <p:cNvPicPr/>
          <p:nvPr/>
        </p:nvPicPr>
        <p:blipFill>
          <a:blip r:embed="rId2"/>
          <a:stretch/>
        </p:blipFill>
        <p:spPr>
          <a:xfrm>
            <a:off x="5257800" y="304920"/>
            <a:ext cx="999720" cy="79020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TextShape 1"/>
          <p:cNvSpPr txBox="1"/>
          <p:nvPr/>
        </p:nvSpPr>
        <p:spPr>
          <a:xfrm>
            <a:off x="612720" y="-15228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Examples of EM Applications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104" name="Content Placeholder 3" descr=""/>
          <p:cNvPicPr/>
          <p:nvPr/>
        </p:nvPicPr>
        <p:blipFill>
          <a:blip r:embed="rId1"/>
          <a:srcRect l="-39533" t="0" r="-39533" b="0"/>
          <a:stretch/>
        </p:blipFill>
        <p:spPr>
          <a:xfrm>
            <a:off x="-914400" y="654120"/>
            <a:ext cx="11251080" cy="62035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" dur="indefinite" restart="never" nodeType="tmRoot">
          <p:childTnLst>
            <p:seq>
              <p:cTn id="6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" name="Picture 1" descr=""/>
          <p:cNvPicPr/>
          <p:nvPr/>
        </p:nvPicPr>
        <p:blipFill>
          <a:blip r:embed="rId1"/>
          <a:stretch/>
        </p:blipFill>
        <p:spPr>
          <a:xfrm>
            <a:off x="914760" y="0"/>
            <a:ext cx="7313760" cy="6857640"/>
          </a:xfrm>
          <a:prstGeom prst="rect">
            <a:avLst/>
          </a:prstGeom>
          <a:ln w="9360">
            <a:noFill/>
          </a:ln>
        </p:spPr>
      </p:pic>
      <p:sp>
        <p:nvSpPr>
          <p:cNvPr id="230" name="CustomShape 1"/>
          <p:cNvSpPr/>
          <p:nvPr/>
        </p:nvSpPr>
        <p:spPr>
          <a:xfrm>
            <a:off x="8001000" y="6518520"/>
            <a:ext cx="304560" cy="304560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ln>
            <a:solidFill>
              <a:srgbClr val="ff0000"/>
            </a:solidFill>
            <a:round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</p:spTree>
  </p:cSld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TextShape 1"/>
          <p:cNvSpPr txBox="1"/>
          <p:nvPr/>
        </p:nvSpPr>
        <p:spPr>
          <a:xfrm>
            <a:off x="612720" y="15228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Tech Brief 1: </a:t>
            </a:r>
            <a:r>
              <a:rPr b="0" lang="en-US" sz="4400" spc="-1" strike="noStrike">
                <a:solidFill>
                  <a:srgbClr val="ff0000"/>
                </a:solidFill>
                <a:latin typeface="Tw Cen MT"/>
              </a:rPr>
              <a:t>LED Lighting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32" name="TextShape 2"/>
          <p:cNvSpPr txBox="1"/>
          <p:nvPr/>
        </p:nvSpPr>
        <p:spPr>
          <a:xfrm>
            <a:off x="612720" y="1600200"/>
            <a:ext cx="8152920" cy="449532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rmAutofit/>
          </a:bodyPr>
          <a:p>
            <a:pPr marL="320040" indent="-319680">
              <a:lnSpc>
                <a:spcPct val="100000"/>
              </a:lnSpc>
              <a:spcBef>
                <a:spcPts val="700"/>
              </a:spcBef>
              <a:buClr>
                <a:srgbClr val="c0504d"/>
              </a:buClr>
              <a:buSzPct val="60000"/>
              <a:buFont typeface="Wingdings" charset="2"/>
              <a:buChar char=""/>
            </a:pPr>
            <a:r>
              <a:rPr b="1" i="1" lang="en-US" sz="2900" spc="-1" strike="noStrike">
                <a:solidFill>
                  <a:srgbClr val="4f81bd"/>
                </a:solidFill>
                <a:latin typeface="Tw Cen MT"/>
              </a:rPr>
              <a:t> </a:t>
            </a:r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33" name="CustomShape 3"/>
          <p:cNvSpPr/>
          <p:nvPr/>
        </p:nvSpPr>
        <p:spPr>
          <a:xfrm>
            <a:off x="228600" y="4800600"/>
            <a:ext cx="1828440" cy="2009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i="1" lang="en-US" sz="1800" spc="-1" strike="noStrike">
                <a:solidFill>
                  <a:srgbClr val="ff0000"/>
                </a:solidFill>
                <a:latin typeface="Tw Cen MT"/>
              </a:rPr>
              <a:t>Incandescence</a:t>
            </a:r>
            <a:r>
              <a:rPr b="1" i="1" lang="en-US" sz="1800" spc="-1" strike="noStrike">
                <a:solidFill>
                  <a:srgbClr val="4f81bd"/>
                </a:solidFill>
                <a:latin typeface="Tw Cen MT"/>
              </a:rPr>
              <a:t> is the emission of light from a hot object due to its temperature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234" name="CustomShape 4"/>
          <p:cNvSpPr/>
          <p:nvPr/>
        </p:nvSpPr>
        <p:spPr>
          <a:xfrm>
            <a:off x="2743200" y="4800600"/>
            <a:ext cx="2361960" cy="2009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i="1" lang="en-US" sz="1800" spc="-1" strike="noStrike">
                <a:solidFill>
                  <a:srgbClr val="ff0000"/>
                </a:solidFill>
                <a:latin typeface="Tw Cen MT"/>
              </a:rPr>
              <a:t>Fluoresce</a:t>
            </a:r>
            <a:r>
              <a:rPr b="1" i="1" lang="en-US" sz="1800" spc="-1" strike="noStrike">
                <a:solidFill>
                  <a:srgbClr val="000000"/>
                </a:solidFill>
                <a:latin typeface="Tw Cen MT"/>
              </a:rPr>
              <a:t> </a:t>
            </a:r>
            <a:r>
              <a:rPr b="1" i="1" lang="en-US" sz="1800" spc="-1" strike="noStrike">
                <a:solidFill>
                  <a:srgbClr val="3366ff"/>
                </a:solidFill>
                <a:latin typeface="Tw Cen MT"/>
              </a:rPr>
              <a:t>means to emit radiation in consequence to incident radiation of a shorter wavelength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235" name="CustomShape 5"/>
          <p:cNvSpPr/>
          <p:nvPr/>
        </p:nvSpPr>
        <p:spPr>
          <a:xfrm>
            <a:off x="5181480" y="4572000"/>
            <a:ext cx="3962160" cy="3107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366ff"/>
                </a:solidFill>
                <a:latin typeface="Tw Cen MT"/>
              </a:rPr>
              <a:t>When a voltage is applied in a forward-biased direction across an </a:t>
            </a: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LED diode</a:t>
            </a:r>
            <a:r>
              <a:rPr b="0" lang="en-US" sz="1800" spc="-1" strike="noStrike">
                <a:solidFill>
                  <a:srgbClr val="3366ff"/>
                </a:solidFill>
                <a:latin typeface="Tw Cen MT"/>
              </a:rPr>
              <a:t>, current flows through the junction and some of the streaming electrons are captured by positive charges (holes). Associated with each electron-hole recombining act is the release of energy in the form of a photon.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</p:txBody>
      </p:sp>
      <p:pic>
        <p:nvPicPr>
          <p:cNvPr id="236" name="Picture 1" descr=""/>
          <p:cNvPicPr/>
          <p:nvPr/>
        </p:nvPicPr>
        <p:blipFill>
          <a:blip r:embed="rId1"/>
          <a:stretch/>
        </p:blipFill>
        <p:spPr>
          <a:xfrm>
            <a:off x="457200" y="1066680"/>
            <a:ext cx="8305560" cy="351432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Tech Brief 1:  </a:t>
            </a:r>
            <a:r>
              <a:rPr b="0" lang="en-US" sz="4400" spc="-1" strike="noStrike">
                <a:solidFill>
                  <a:srgbClr val="ff0000"/>
                </a:solidFill>
                <a:latin typeface="Tw Cen MT"/>
              </a:rPr>
              <a:t>LED Basics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238" name="Picture 1" descr=""/>
          <p:cNvPicPr/>
          <p:nvPr/>
        </p:nvPicPr>
        <p:blipFill>
          <a:blip r:embed="rId1"/>
          <a:stretch/>
        </p:blipFill>
        <p:spPr>
          <a:xfrm>
            <a:off x="1224000" y="1724040"/>
            <a:ext cx="6695640" cy="460008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Tech Brief 1:  </a:t>
            </a:r>
            <a:r>
              <a:rPr b="0" lang="en-US" sz="4400" spc="-1" strike="noStrike">
                <a:solidFill>
                  <a:srgbClr val="ff0000"/>
                </a:solidFill>
                <a:latin typeface="Tw Cen MT"/>
              </a:rPr>
              <a:t>Light Spectra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240" name="Picture 1" descr=""/>
          <p:cNvPicPr/>
          <p:nvPr/>
        </p:nvPicPr>
        <p:blipFill>
          <a:blip r:embed="rId1"/>
          <a:stretch/>
        </p:blipFill>
        <p:spPr>
          <a:xfrm>
            <a:off x="981720" y="1600200"/>
            <a:ext cx="7180560" cy="518112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Tech Brief 1:  </a:t>
            </a:r>
            <a:r>
              <a:rPr b="0" lang="en-US" sz="4400" spc="-1" strike="noStrike">
                <a:solidFill>
                  <a:srgbClr val="ff0000"/>
                </a:solidFill>
                <a:latin typeface="Tw Cen MT"/>
              </a:rPr>
              <a:t>LED Spectra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42" name="CustomShape 2"/>
          <p:cNvSpPr/>
          <p:nvPr/>
        </p:nvSpPr>
        <p:spPr>
          <a:xfrm>
            <a:off x="457200" y="5486400"/>
            <a:ext cx="8076960" cy="1004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Two ways to generate a broad spectrum, but the phosphor-based approach is less expensive to fabricate because it requires only one LED instead of three</a:t>
            </a:r>
            <a:endParaRPr b="0" lang="en-US" sz="2000" spc="-1" strike="noStrike">
              <a:latin typeface="Arial"/>
            </a:endParaRPr>
          </a:p>
        </p:txBody>
      </p:sp>
      <p:pic>
        <p:nvPicPr>
          <p:cNvPr id="243" name="Picture 1" descr=""/>
          <p:cNvPicPr/>
          <p:nvPr/>
        </p:nvPicPr>
        <p:blipFill>
          <a:blip r:embed="rId1"/>
          <a:stretch/>
        </p:blipFill>
        <p:spPr>
          <a:xfrm>
            <a:off x="151200" y="1828800"/>
            <a:ext cx="8840160" cy="327636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TextShape 1"/>
          <p:cNvSpPr txBox="1"/>
          <p:nvPr/>
        </p:nvSpPr>
        <p:spPr>
          <a:xfrm>
            <a:off x="76320" y="228600"/>
            <a:ext cx="899136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Tech Brief 1:  </a:t>
            </a:r>
            <a:r>
              <a:rPr b="0" lang="en-US" sz="4400" spc="-1" strike="noStrike">
                <a:solidFill>
                  <a:srgbClr val="ff0000"/>
                </a:solidFill>
                <a:latin typeface="Tw Cen MT"/>
              </a:rPr>
              <a:t>LED Lighting Cost Comparison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245" name="Picture 1" descr=""/>
          <p:cNvPicPr/>
          <p:nvPr/>
        </p:nvPicPr>
        <p:blipFill>
          <a:blip r:embed="rId1"/>
          <a:stretch/>
        </p:blipFill>
        <p:spPr>
          <a:xfrm>
            <a:off x="434880" y="1600200"/>
            <a:ext cx="8273880" cy="510516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Complex Numbers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47" name="CustomShape 2"/>
          <p:cNvSpPr/>
          <p:nvPr/>
        </p:nvSpPr>
        <p:spPr>
          <a:xfrm>
            <a:off x="533520" y="1560600"/>
            <a:ext cx="6324120" cy="13694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2800" spc="-1" strike="noStrike">
                <a:solidFill>
                  <a:srgbClr val="4f81bd"/>
                </a:solidFill>
                <a:latin typeface="Tw Cen MT"/>
              </a:rPr>
              <a:t>We will find it is useful to represent sinusoids as complex numbers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248" name="CustomShape 3"/>
          <p:cNvSpPr/>
          <p:nvPr/>
        </p:nvSpPr>
        <p:spPr>
          <a:xfrm>
            <a:off x="2819520" y="2666880"/>
            <a:ext cx="3428640" cy="8211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en-US" sz="2400" spc="-1" strike="noStrike">
                <a:solidFill>
                  <a:srgbClr val="ff0000"/>
                </a:solidFill>
                <a:latin typeface="Tw Cen MT"/>
              </a:rPr>
              <a:t>Rectangular coordinates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249" name="CustomShape 4"/>
          <p:cNvSpPr/>
          <p:nvPr/>
        </p:nvSpPr>
        <p:spPr>
          <a:xfrm>
            <a:off x="2819520" y="3196080"/>
            <a:ext cx="3428640" cy="4561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en-US" sz="2400" spc="-1" strike="noStrike">
                <a:solidFill>
                  <a:srgbClr val="ff0000"/>
                </a:solidFill>
                <a:latin typeface="Tw Cen MT"/>
              </a:rPr>
              <a:t>Polar coordinates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250" name="CustomShape 5"/>
          <p:cNvSpPr/>
          <p:nvPr/>
        </p:nvSpPr>
        <p:spPr>
          <a:xfrm>
            <a:off x="5707080" y="4600440"/>
            <a:ext cx="2522160" cy="15526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en-US" sz="2400" spc="-1" strike="noStrike">
                <a:solidFill>
                  <a:srgbClr val="4f81bd"/>
                </a:solidFill>
                <a:latin typeface="Tw Cen MT"/>
              </a:rPr>
              <a:t>Relations based on Euler’s Identity</a:t>
            </a:r>
            <a:endParaRPr b="0" lang="en-US" sz="2400" spc="-1" strike="noStrike">
              <a:latin typeface="Arial"/>
            </a:endParaRPr>
          </a:p>
        </p:txBody>
      </p:sp>
      <p:pic>
        <p:nvPicPr>
          <p:cNvPr id="251" name="Picture 7" descr=""/>
          <p:cNvPicPr/>
          <p:nvPr/>
        </p:nvPicPr>
        <p:blipFill>
          <a:blip r:embed="rId1"/>
          <a:stretch/>
        </p:blipFill>
        <p:spPr>
          <a:xfrm>
            <a:off x="609480" y="4114800"/>
            <a:ext cx="4200120" cy="2579400"/>
          </a:xfrm>
          <a:prstGeom prst="rect">
            <a:avLst/>
          </a:prstGeom>
          <a:ln w="9360">
            <a:noFill/>
          </a:ln>
        </p:spPr>
      </p:pic>
      <p:pic>
        <p:nvPicPr>
          <p:cNvPr id="252" name="" descr=""/>
          <p:cNvPicPr/>
          <p:nvPr/>
        </p:nvPicPr>
        <p:blipFill>
          <a:blip r:embed="rId2"/>
          <a:stretch/>
        </p:blipFill>
        <p:spPr>
          <a:xfrm>
            <a:off x="647640" y="2768760"/>
            <a:ext cx="1181160" cy="355680"/>
          </a:xfrm>
          <a:prstGeom prst="rect">
            <a:avLst/>
          </a:prstGeom>
          <a:ln>
            <a:noFill/>
          </a:ln>
        </p:spPr>
      </p:pic>
      <p:pic>
        <p:nvPicPr>
          <p:cNvPr id="253" name="" descr=""/>
          <p:cNvPicPr/>
          <p:nvPr/>
        </p:nvPicPr>
        <p:blipFill>
          <a:blip r:embed="rId3"/>
          <a:stretch/>
        </p:blipFill>
        <p:spPr>
          <a:xfrm>
            <a:off x="698400" y="3200400"/>
            <a:ext cx="1955880" cy="469800"/>
          </a:xfrm>
          <a:prstGeom prst="rect">
            <a:avLst/>
          </a:prstGeom>
          <a:ln>
            <a:noFill/>
          </a:ln>
        </p:spPr>
      </p:pic>
      <p:pic>
        <p:nvPicPr>
          <p:cNvPr id="254" name="" descr=""/>
          <p:cNvPicPr/>
          <p:nvPr/>
        </p:nvPicPr>
        <p:blipFill>
          <a:blip r:embed="rId4"/>
          <a:stretch/>
        </p:blipFill>
        <p:spPr>
          <a:xfrm>
            <a:off x="7696080" y="1676520"/>
            <a:ext cx="1015920" cy="444600"/>
          </a:xfrm>
          <a:prstGeom prst="rect">
            <a:avLst/>
          </a:prstGeom>
          <a:ln>
            <a:noFill/>
          </a:ln>
        </p:spPr>
      </p:pic>
      <p:pic>
        <p:nvPicPr>
          <p:cNvPr id="255" name="" descr=""/>
          <p:cNvPicPr/>
          <p:nvPr/>
        </p:nvPicPr>
        <p:blipFill>
          <a:blip r:embed="rId5"/>
          <a:stretch/>
        </p:blipFill>
        <p:spPr>
          <a:xfrm>
            <a:off x="5702400" y="5587920"/>
            <a:ext cx="2362320" cy="419040"/>
          </a:xfrm>
          <a:prstGeom prst="rect">
            <a:avLst/>
          </a:prstGeom>
          <a:ln>
            <a:noFill/>
          </a:ln>
        </p:spPr>
      </p:pic>
      <p:pic>
        <p:nvPicPr>
          <p:cNvPr id="256" name="" descr=""/>
          <p:cNvPicPr/>
          <p:nvPr/>
        </p:nvPicPr>
        <p:blipFill>
          <a:blip r:embed="rId6"/>
          <a:stretch/>
        </p:blipFill>
        <p:spPr>
          <a:xfrm>
            <a:off x="6781680" y="2819520"/>
            <a:ext cx="1181160" cy="800280"/>
          </a:xfrm>
          <a:prstGeom prst="rect">
            <a:avLst/>
          </a:prstGeom>
          <a:ln>
            <a:noFill/>
          </a:ln>
        </p:spPr>
      </p:pic>
    </p:spTree>
  </p:cSld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Relations for Complex Numbers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58" name="CustomShape 2"/>
          <p:cNvSpPr/>
          <p:nvPr/>
        </p:nvSpPr>
        <p:spPr>
          <a:xfrm>
            <a:off x="6324480" y="2819520"/>
            <a:ext cx="2819160" cy="19184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en-US" sz="2400" spc="-1" strike="noStrike">
                <a:solidFill>
                  <a:srgbClr val="ff0000"/>
                </a:solidFill>
                <a:latin typeface="Tw Cen MT"/>
              </a:rPr>
              <a:t>Learn how to perform these     with </a:t>
            </a:r>
            <a:r>
              <a:rPr b="1" i="1" lang="en-US" sz="2400" spc="-1" strike="noStrike" u="sng">
                <a:solidFill>
                  <a:srgbClr val="ff0000"/>
                </a:solidFill>
                <a:uFillTx/>
                <a:latin typeface="Tw Cen MT"/>
              </a:rPr>
              <a:t>your</a:t>
            </a:r>
            <a:r>
              <a:rPr b="1" lang="en-US" sz="2400" spc="-1" strike="noStrike">
                <a:solidFill>
                  <a:srgbClr val="ff0000"/>
                </a:solidFill>
                <a:latin typeface="Tw Cen MT"/>
              </a:rPr>
              <a:t> calculator/computer</a:t>
            </a:r>
            <a:endParaRPr b="0" lang="en-US" sz="2400" spc="-1" strike="noStrike">
              <a:latin typeface="Arial"/>
            </a:endParaRPr>
          </a:p>
        </p:txBody>
      </p:sp>
      <p:pic>
        <p:nvPicPr>
          <p:cNvPr id="259" name="Picture 1" descr=""/>
          <p:cNvPicPr/>
          <p:nvPr/>
        </p:nvPicPr>
        <p:blipFill>
          <a:blip r:embed="rId1"/>
          <a:stretch/>
        </p:blipFill>
        <p:spPr>
          <a:xfrm>
            <a:off x="274320" y="1523880"/>
            <a:ext cx="5973840" cy="533376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Phasor Domain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61" name="CustomShape 2"/>
          <p:cNvSpPr/>
          <p:nvPr/>
        </p:nvSpPr>
        <p:spPr>
          <a:xfrm>
            <a:off x="533520" y="1560600"/>
            <a:ext cx="8076960" cy="5169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2800" spc="-1" strike="noStrike">
                <a:solidFill>
                  <a:srgbClr val="4f81bd"/>
                </a:solidFill>
                <a:latin typeface="Tw Cen MT"/>
              </a:rPr>
              <a:t> 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262" name="CustomShape 3"/>
          <p:cNvSpPr/>
          <p:nvPr/>
        </p:nvSpPr>
        <p:spPr>
          <a:xfrm>
            <a:off x="304920" y="2719800"/>
            <a:ext cx="8686440" cy="4643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2300" spc="-1" strike="noStrike">
                <a:solidFill>
                  <a:srgbClr val="000000"/>
                </a:solidFill>
                <a:latin typeface="Tw Cen MT"/>
              </a:rPr>
              <a:t>1.  The phasor-analysis technique transforms  equations</a:t>
            </a:r>
            <a:endParaRPr b="0" lang="en-US" sz="23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2300" spc="-1" strike="noStrike">
                <a:solidFill>
                  <a:srgbClr val="000000"/>
                </a:solidFill>
                <a:latin typeface="Tw Cen MT"/>
              </a:rPr>
              <a:t>from the </a:t>
            </a:r>
            <a:r>
              <a:rPr b="0" lang="en-US" sz="2300" spc="-1" strike="noStrike">
                <a:solidFill>
                  <a:srgbClr val="ff0000"/>
                </a:solidFill>
                <a:latin typeface="Tw Cen MT"/>
              </a:rPr>
              <a:t>time domain </a:t>
            </a:r>
            <a:r>
              <a:rPr b="0" lang="en-US" sz="2300" spc="-1" strike="noStrike">
                <a:solidFill>
                  <a:srgbClr val="000000"/>
                </a:solidFill>
                <a:latin typeface="Tw Cen MT"/>
              </a:rPr>
              <a:t>to the </a:t>
            </a:r>
            <a:r>
              <a:rPr b="0" lang="en-US" sz="2300" spc="-1" strike="noStrike">
                <a:solidFill>
                  <a:srgbClr val="1f497d"/>
                </a:solidFill>
                <a:latin typeface="Tw Cen MT"/>
              </a:rPr>
              <a:t>phasor domain. </a:t>
            </a:r>
            <a:endParaRPr b="0" lang="en-US" sz="23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23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2300" spc="-1" strike="noStrike">
                <a:solidFill>
                  <a:srgbClr val="000000"/>
                </a:solidFill>
                <a:latin typeface="Tw Cen MT"/>
              </a:rPr>
              <a:t>2.  </a:t>
            </a:r>
            <a:r>
              <a:rPr b="0" lang="en-US" sz="2300" spc="-1" strike="noStrike">
                <a:solidFill>
                  <a:srgbClr val="ff0000"/>
                </a:solidFill>
                <a:latin typeface="Tw Cen MT"/>
              </a:rPr>
              <a:t>Integro-differential </a:t>
            </a:r>
            <a:r>
              <a:rPr b="0" lang="en-US" sz="2300" spc="-1" strike="noStrike">
                <a:solidFill>
                  <a:srgbClr val="000000"/>
                </a:solidFill>
                <a:latin typeface="Tw Cen MT"/>
              </a:rPr>
              <a:t>equations get converted into</a:t>
            </a:r>
            <a:endParaRPr b="0" lang="en-US" sz="23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2300" spc="-1" strike="noStrike">
                <a:solidFill>
                  <a:srgbClr val="1f497d"/>
                </a:solidFill>
                <a:latin typeface="Tw Cen MT"/>
              </a:rPr>
              <a:t>linear equations </a:t>
            </a:r>
            <a:r>
              <a:rPr b="0" lang="en-US" sz="2300" spc="-1" strike="noStrike">
                <a:solidFill>
                  <a:srgbClr val="000000"/>
                </a:solidFill>
                <a:latin typeface="Tw Cen MT"/>
              </a:rPr>
              <a:t>with no sinusoidal functions. </a:t>
            </a:r>
            <a:endParaRPr b="0" lang="en-US" sz="23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23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2300" spc="-1" strike="noStrike">
                <a:solidFill>
                  <a:srgbClr val="000000"/>
                </a:solidFill>
                <a:latin typeface="Tw Cen MT"/>
              </a:rPr>
              <a:t>3.  After solving for the desired variable--such as a particular voltage or current-- in the </a:t>
            </a:r>
            <a:r>
              <a:rPr b="0" lang="en-US" sz="2300" spc="-1" strike="noStrike">
                <a:solidFill>
                  <a:srgbClr val="1f497d"/>
                </a:solidFill>
                <a:latin typeface="Tw Cen MT"/>
              </a:rPr>
              <a:t>phasor domain</a:t>
            </a:r>
            <a:r>
              <a:rPr b="0" lang="en-US" sz="2300" spc="-1" strike="noStrike">
                <a:solidFill>
                  <a:srgbClr val="000000"/>
                </a:solidFill>
                <a:latin typeface="Tw Cen MT"/>
              </a:rPr>
              <a:t>, conversion back to the </a:t>
            </a:r>
            <a:r>
              <a:rPr b="0" lang="en-US" sz="2300" spc="-1" strike="noStrike">
                <a:solidFill>
                  <a:srgbClr val="ff0000"/>
                </a:solidFill>
                <a:latin typeface="Tw Cen MT"/>
              </a:rPr>
              <a:t>time domain</a:t>
            </a:r>
            <a:endParaRPr b="0" lang="en-US" sz="23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2300" spc="-1" strike="noStrike">
                <a:solidFill>
                  <a:srgbClr val="000000"/>
                </a:solidFill>
                <a:latin typeface="Tw Cen MT"/>
              </a:rPr>
              <a:t>provides the same solution that would have been obtained had</a:t>
            </a:r>
            <a:endParaRPr b="0" lang="en-US" sz="23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2300" spc="-1" strike="noStrike">
                <a:solidFill>
                  <a:srgbClr val="000000"/>
                </a:solidFill>
                <a:latin typeface="Tw Cen MT"/>
              </a:rPr>
              <a:t> </a:t>
            </a:r>
            <a:r>
              <a:rPr b="0" lang="en-US" sz="2300" spc="-1" strike="noStrike">
                <a:solidFill>
                  <a:srgbClr val="000000"/>
                </a:solidFill>
                <a:latin typeface="Tw Cen MT"/>
              </a:rPr>
              <a:t>the original integro-differential equations been solved entirely in the time domain. </a:t>
            </a:r>
            <a:endParaRPr b="0" lang="en-US" sz="2300" spc="-1" strike="noStrike">
              <a:latin typeface="Arial"/>
            </a:endParaRPr>
          </a:p>
        </p:txBody>
      </p:sp>
      <p:pic>
        <p:nvPicPr>
          <p:cNvPr id="263" name="Picture 2" descr=""/>
          <p:cNvPicPr/>
          <p:nvPr/>
        </p:nvPicPr>
        <p:blipFill>
          <a:blip r:embed="rId1"/>
          <a:stretch/>
        </p:blipFill>
        <p:spPr>
          <a:xfrm>
            <a:off x="1638360" y="1523880"/>
            <a:ext cx="6326280" cy="129492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Picture 2" descr=""/>
          <p:cNvPicPr/>
          <p:nvPr/>
        </p:nvPicPr>
        <p:blipFill>
          <a:blip r:embed="rId1"/>
          <a:stretch/>
        </p:blipFill>
        <p:spPr>
          <a:xfrm>
            <a:off x="990720" y="2133720"/>
            <a:ext cx="2306160" cy="380520"/>
          </a:xfrm>
          <a:prstGeom prst="rect">
            <a:avLst/>
          </a:prstGeom>
          <a:ln w="9360">
            <a:noFill/>
          </a:ln>
        </p:spPr>
      </p:pic>
      <p:sp>
        <p:nvSpPr>
          <p:cNvPr id="265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Phasor Domain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66" name="CustomShape 2"/>
          <p:cNvSpPr/>
          <p:nvPr/>
        </p:nvSpPr>
        <p:spPr>
          <a:xfrm>
            <a:off x="304920" y="3429000"/>
            <a:ext cx="868644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2400" spc="-1" strike="noStrike">
                <a:solidFill>
                  <a:srgbClr val="000000"/>
                </a:solidFill>
                <a:latin typeface="Tw Cen MT"/>
              </a:rPr>
              <a:t> 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267" name="CustomShape 3"/>
          <p:cNvSpPr/>
          <p:nvPr/>
        </p:nvSpPr>
        <p:spPr>
          <a:xfrm>
            <a:off x="990720" y="2057400"/>
            <a:ext cx="403812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i="1" lang="en-US" sz="2800" spc="-1" strike="noStrike">
                <a:solidFill>
                  <a:srgbClr val="000000"/>
                </a:solidFill>
                <a:latin typeface="Tw Cen MT"/>
              </a:rPr>
              <a:t> 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268" name="CustomShape 4"/>
          <p:cNvSpPr/>
          <p:nvPr/>
        </p:nvSpPr>
        <p:spPr>
          <a:xfrm>
            <a:off x="1014840" y="2743200"/>
            <a:ext cx="3032640" cy="39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Phasor counterpart of 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269" name="CustomShape 5"/>
          <p:cNvSpPr/>
          <p:nvPr/>
        </p:nvSpPr>
        <p:spPr>
          <a:xfrm rot="5400000">
            <a:off x="2037960" y="2225880"/>
            <a:ext cx="344160" cy="761760"/>
          </a:xfrm>
          <a:prstGeom prst="rightBrace">
            <a:avLst>
              <a:gd name="adj1" fmla="val 8333"/>
              <a:gd name="adj2" fmla="val 50000"/>
            </a:avLst>
          </a:prstGeom>
          <a:noFill/>
          <a:ln>
            <a:round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pic>
        <p:nvPicPr>
          <p:cNvPr id="270" name="Picture 1" descr=""/>
          <p:cNvPicPr/>
          <p:nvPr/>
        </p:nvPicPr>
        <p:blipFill>
          <a:blip r:embed="rId2"/>
          <a:stretch/>
        </p:blipFill>
        <p:spPr>
          <a:xfrm>
            <a:off x="380880" y="1724400"/>
            <a:ext cx="2895120" cy="389880"/>
          </a:xfrm>
          <a:prstGeom prst="rect">
            <a:avLst/>
          </a:prstGeom>
          <a:ln w="9360">
            <a:noFill/>
          </a:ln>
        </p:spPr>
      </p:pic>
      <p:pic>
        <p:nvPicPr>
          <p:cNvPr id="271" name="Picture 4" descr=""/>
          <p:cNvPicPr/>
          <p:nvPr/>
        </p:nvPicPr>
        <p:blipFill>
          <a:blip r:embed="rId3"/>
          <a:stretch/>
        </p:blipFill>
        <p:spPr>
          <a:xfrm>
            <a:off x="1824480" y="2209680"/>
            <a:ext cx="385200" cy="304560"/>
          </a:xfrm>
          <a:prstGeom prst="rect">
            <a:avLst/>
          </a:prstGeom>
          <a:ln w="9360">
            <a:noFill/>
          </a:ln>
        </p:spPr>
      </p:pic>
      <p:pic>
        <p:nvPicPr>
          <p:cNvPr id="272" name="Picture 5" descr=""/>
          <p:cNvPicPr/>
          <p:nvPr/>
        </p:nvPicPr>
        <p:blipFill>
          <a:blip r:embed="rId4"/>
          <a:stretch/>
        </p:blipFill>
        <p:spPr>
          <a:xfrm>
            <a:off x="3657600" y="2776680"/>
            <a:ext cx="490320" cy="347400"/>
          </a:xfrm>
          <a:prstGeom prst="rect">
            <a:avLst/>
          </a:prstGeom>
          <a:ln w="9360">
            <a:noFill/>
          </a:ln>
        </p:spPr>
      </p:pic>
      <p:pic>
        <p:nvPicPr>
          <p:cNvPr id="273" name="Picture 6" descr=""/>
          <p:cNvPicPr/>
          <p:nvPr/>
        </p:nvPicPr>
        <p:blipFill>
          <a:blip r:embed="rId5"/>
          <a:stretch/>
        </p:blipFill>
        <p:spPr>
          <a:xfrm>
            <a:off x="1295280" y="3505320"/>
            <a:ext cx="6522480" cy="278568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Dimensions and Units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106" name="Picture 1" descr=""/>
          <p:cNvPicPr/>
          <p:nvPr/>
        </p:nvPicPr>
        <p:blipFill>
          <a:blip r:embed="rId1"/>
          <a:stretch/>
        </p:blipFill>
        <p:spPr>
          <a:xfrm>
            <a:off x="0" y="1975320"/>
            <a:ext cx="4419360" cy="2575080"/>
          </a:xfrm>
          <a:prstGeom prst="rect">
            <a:avLst/>
          </a:prstGeom>
          <a:ln w="9360">
            <a:noFill/>
          </a:ln>
        </p:spPr>
      </p:pic>
      <p:pic>
        <p:nvPicPr>
          <p:cNvPr id="107" name="Picture 2" descr=""/>
          <p:cNvPicPr/>
          <p:nvPr/>
        </p:nvPicPr>
        <p:blipFill>
          <a:blip r:embed="rId2"/>
          <a:stretch/>
        </p:blipFill>
        <p:spPr>
          <a:xfrm>
            <a:off x="4772160" y="1981080"/>
            <a:ext cx="4030560" cy="403812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7" dur="indefinite" restart="never" nodeType="tmRoot">
          <p:childTnLst>
            <p:seq>
              <p:cTn id="8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Time and Phasor Domain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75" name="CustomShape 2"/>
          <p:cNvSpPr/>
          <p:nvPr/>
        </p:nvSpPr>
        <p:spPr>
          <a:xfrm>
            <a:off x="5181480" y="1923480"/>
            <a:ext cx="3657240" cy="56354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2800" spc="-1" strike="noStrike">
                <a:solidFill>
                  <a:srgbClr val="ff0000"/>
                </a:solidFill>
                <a:latin typeface="Tw Cen MT"/>
              </a:rPr>
              <a:t>It is much easier to deal with exponentials in the phasor domain than sinusoidal relations in the time domain</a:t>
            </a:r>
            <a:endParaRPr b="0" lang="en-US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2800" spc="-1" strike="noStrike">
                <a:solidFill>
                  <a:srgbClr val="4f81bd"/>
                </a:solidFill>
                <a:latin typeface="Tw Cen MT"/>
              </a:rPr>
              <a:t>Just need to track magnitude/phase, knowing that everything is at frequency </a:t>
            </a:r>
            <a:r>
              <a:rPr b="0" i="1" lang="en-US" sz="2800" spc="-1" strike="noStrike">
                <a:solidFill>
                  <a:srgbClr val="4f81bd"/>
                </a:solidFill>
                <a:latin typeface="Symbol"/>
              </a:rPr>
              <a:t>w</a:t>
            </a:r>
            <a:endParaRPr b="0" lang="en-US" sz="2800" spc="-1" strike="noStrike">
              <a:latin typeface="Arial"/>
            </a:endParaRPr>
          </a:p>
        </p:txBody>
      </p:sp>
      <p:pic>
        <p:nvPicPr>
          <p:cNvPr id="276" name="Picture 1" descr=""/>
          <p:cNvPicPr/>
          <p:nvPr/>
        </p:nvPicPr>
        <p:blipFill>
          <a:blip r:embed="rId1"/>
          <a:stretch/>
        </p:blipFill>
        <p:spPr>
          <a:xfrm>
            <a:off x="380880" y="1523880"/>
            <a:ext cx="4672440" cy="533376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TextShape 1"/>
          <p:cNvSpPr txBox="1"/>
          <p:nvPr/>
        </p:nvSpPr>
        <p:spPr>
          <a:xfrm>
            <a:off x="455760" y="304920"/>
            <a:ext cx="8183160" cy="60912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Phasor Relation for </a:t>
            </a:r>
            <a:r>
              <a:rPr b="0" lang="en-US" sz="4400" spc="-1" strike="noStrike">
                <a:solidFill>
                  <a:srgbClr val="ff0000"/>
                </a:solidFill>
                <a:latin typeface="Tw Cen MT"/>
              </a:rPr>
              <a:t>Resistors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grpSp>
        <p:nvGrpSpPr>
          <p:cNvPr id="278" name="Group 2"/>
          <p:cNvGrpSpPr/>
          <p:nvPr/>
        </p:nvGrpSpPr>
        <p:grpSpPr>
          <a:xfrm>
            <a:off x="909720" y="3271680"/>
            <a:ext cx="4266720" cy="2823840"/>
            <a:chOff x="909720" y="3271680"/>
            <a:chExt cx="4266720" cy="2823840"/>
          </a:xfrm>
        </p:grpSpPr>
        <p:sp>
          <p:nvSpPr>
            <p:cNvPr id="279" name="CustomShape 3"/>
            <p:cNvSpPr/>
            <p:nvPr/>
          </p:nvSpPr>
          <p:spPr>
            <a:xfrm>
              <a:off x="1423080" y="3271680"/>
              <a:ext cx="73800" cy="178200"/>
            </a:xfrm>
            <a:custGeom>
              <a:avLst/>
              <a:gdLst/>
              <a:ahLst/>
              <a:rect l="l" t="t" r="r" b="b"/>
              <a:pathLst>
                <a:path w="66" h="143">
                  <a:moveTo>
                    <a:pt x="54" y="113"/>
                  </a:moveTo>
                  <a:lnTo>
                    <a:pt x="36" y="125"/>
                  </a:lnTo>
                  <a:lnTo>
                    <a:pt x="30" y="131"/>
                  </a:lnTo>
                  <a:lnTo>
                    <a:pt x="24" y="131"/>
                  </a:lnTo>
                  <a:lnTo>
                    <a:pt x="24" y="131"/>
                  </a:lnTo>
                  <a:lnTo>
                    <a:pt x="24" y="125"/>
                  </a:lnTo>
                  <a:lnTo>
                    <a:pt x="30" y="113"/>
                  </a:lnTo>
                  <a:lnTo>
                    <a:pt x="54" y="48"/>
                  </a:lnTo>
                  <a:lnTo>
                    <a:pt x="54" y="48"/>
                  </a:lnTo>
                  <a:lnTo>
                    <a:pt x="30" y="53"/>
                  </a:lnTo>
                  <a:lnTo>
                    <a:pt x="6" y="53"/>
                  </a:lnTo>
                  <a:lnTo>
                    <a:pt x="6" y="53"/>
                  </a:lnTo>
                  <a:lnTo>
                    <a:pt x="18" y="53"/>
                  </a:lnTo>
                  <a:lnTo>
                    <a:pt x="24" y="53"/>
                  </a:lnTo>
                  <a:lnTo>
                    <a:pt x="24" y="59"/>
                  </a:lnTo>
                  <a:lnTo>
                    <a:pt x="18" y="71"/>
                  </a:lnTo>
                  <a:lnTo>
                    <a:pt x="12" y="95"/>
                  </a:lnTo>
                  <a:lnTo>
                    <a:pt x="6" y="113"/>
                  </a:lnTo>
                  <a:lnTo>
                    <a:pt x="0" y="131"/>
                  </a:lnTo>
                  <a:lnTo>
                    <a:pt x="0" y="137"/>
                  </a:lnTo>
                  <a:lnTo>
                    <a:pt x="12" y="143"/>
                  </a:lnTo>
                  <a:lnTo>
                    <a:pt x="36" y="137"/>
                  </a:lnTo>
                  <a:lnTo>
                    <a:pt x="54" y="119"/>
                  </a:lnTo>
                  <a:lnTo>
                    <a:pt x="54" y="113"/>
                  </a:lnTo>
                  <a:close/>
                  <a:moveTo>
                    <a:pt x="66" y="12"/>
                  </a:moveTo>
                  <a:lnTo>
                    <a:pt x="60" y="6"/>
                  </a:lnTo>
                  <a:lnTo>
                    <a:pt x="48" y="0"/>
                  </a:lnTo>
                  <a:lnTo>
                    <a:pt x="42" y="6"/>
                  </a:lnTo>
                  <a:lnTo>
                    <a:pt x="36" y="12"/>
                  </a:lnTo>
                  <a:lnTo>
                    <a:pt x="42" y="18"/>
                  </a:lnTo>
                  <a:lnTo>
                    <a:pt x="48" y="24"/>
                  </a:lnTo>
                  <a:lnTo>
                    <a:pt x="60" y="18"/>
                  </a:lnTo>
                  <a:lnTo>
                    <a:pt x="66" y="12"/>
                  </a:lnTo>
                  <a:lnTo>
                    <a:pt x="66" y="12"/>
                  </a:lnTo>
                  <a:close/>
                </a:path>
              </a:pathLst>
            </a:custGeom>
            <a:solidFill>
              <a:srgbClr val="000000"/>
            </a:solidFill>
            <a:ln w="9360">
              <a:solidFill>
                <a:schemeClr val="tx1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80" name="CustomShape 4"/>
            <p:cNvSpPr/>
            <p:nvPr/>
          </p:nvSpPr>
          <p:spPr>
            <a:xfrm>
              <a:off x="909720" y="4780800"/>
              <a:ext cx="127080" cy="111600"/>
            </a:xfrm>
            <a:custGeom>
              <a:avLst/>
              <a:gdLst/>
              <a:ahLst/>
              <a:rect l="l" t="t" r="r" b="b"/>
              <a:pathLst>
                <a:path w="114" h="90">
                  <a:moveTo>
                    <a:pt x="0" y="6"/>
                  </a:moveTo>
                  <a:lnTo>
                    <a:pt x="12" y="6"/>
                  </a:lnTo>
                  <a:lnTo>
                    <a:pt x="18" y="12"/>
                  </a:lnTo>
                  <a:lnTo>
                    <a:pt x="24" y="30"/>
                  </a:lnTo>
                  <a:lnTo>
                    <a:pt x="30" y="42"/>
                  </a:lnTo>
                  <a:lnTo>
                    <a:pt x="30" y="54"/>
                  </a:lnTo>
                  <a:lnTo>
                    <a:pt x="30" y="72"/>
                  </a:lnTo>
                  <a:lnTo>
                    <a:pt x="30" y="84"/>
                  </a:lnTo>
                  <a:lnTo>
                    <a:pt x="30" y="90"/>
                  </a:lnTo>
                  <a:lnTo>
                    <a:pt x="36" y="90"/>
                  </a:lnTo>
                  <a:lnTo>
                    <a:pt x="42" y="90"/>
                  </a:lnTo>
                  <a:lnTo>
                    <a:pt x="48" y="84"/>
                  </a:lnTo>
                  <a:lnTo>
                    <a:pt x="60" y="72"/>
                  </a:lnTo>
                  <a:lnTo>
                    <a:pt x="72" y="60"/>
                  </a:lnTo>
                  <a:lnTo>
                    <a:pt x="90" y="48"/>
                  </a:lnTo>
                  <a:lnTo>
                    <a:pt x="108" y="30"/>
                  </a:lnTo>
                  <a:lnTo>
                    <a:pt x="114" y="12"/>
                  </a:lnTo>
                  <a:lnTo>
                    <a:pt x="108" y="6"/>
                  </a:lnTo>
                  <a:lnTo>
                    <a:pt x="96" y="0"/>
                  </a:lnTo>
                  <a:lnTo>
                    <a:pt x="90" y="6"/>
                  </a:lnTo>
                  <a:lnTo>
                    <a:pt x="84" y="6"/>
                  </a:lnTo>
                  <a:lnTo>
                    <a:pt x="84" y="12"/>
                  </a:lnTo>
                  <a:lnTo>
                    <a:pt x="90" y="18"/>
                  </a:lnTo>
                  <a:lnTo>
                    <a:pt x="96" y="18"/>
                  </a:lnTo>
                  <a:lnTo>
                    <a:pt x="96" y="24"/>
                  </a:lnTo>
                  <a:lnTo>
                    <a:pt x="96" y="30"/>
                  </a:lnTo>
                  <a:lnTo>
                    <a:pt x="84" y="42"/>
                  </a:lnTo>
                  <a:lnTo>
                    <a:pt x="60" y="66"/>
                  </a:lnTo>
                  <a:lnTo>
                    <a:pt x="54" y="72"/>
                  </a:lnTo>
                  <a:lnTo>
                    <a:pt x="48" y="42"/>
                  </a:lnTo>
                  <a:lnTo>
                    <a:pt x="36" y="6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4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00000"/>
            </a:solidFill>
            <a:ln w="9360">
              <a:solidFill>
                <a:schemeClr val="tx1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81" name="CustomShape 5"/>
            <p:cNvSpPr/>
            <p:nvPr/>
          </p:nvSpPr>
          <p:spPr>
            <a:xfrm>
              <a:off x="1129320" y="3601080"/>
              <a:ext cx="628200" cy="720"/>
            </a:xfrm>
            <a:custGeom>
              <a:avLst/>
              <a:gdLst/>
              <a:ahLst/>
              <a:rect l="l" t="t" r="r" b="b"/>
              <a:pathLst>
                <a:path w="563" h="0">
                  <a:moveTo>
                    <a:pt x="0" y="0"/>
                  </a:moveTo>
                  <a:lnTo>
                    <a:pt x="56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9360">
              <a:solidFill>
                <a:srgbClr val="00666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82" name="CustomShape 6"/>
            <p:cNvSpPr/>
            <p:nvPr/>
          </p:nvSpPr>
          <p:spPr>
            <a:xfrm>
              <a:off x="1710720" y="3541320"/>
              <a:ext cx="253800" cy="110520"/>
            </a:xfrm>
            <a:custGeom>
              <a:avLst/>
              <a:gdLst/>
              <a:ahLst/>
              <a:rect l="l" t="t" r="r" b="b"/>
              <a:pathLst>
                <a:path w="227" h="89">
                  <a:moveTo>
                    <a:pt x="0" y="89"/>
                  </a:moveTo>
                  <a:lnTo>
                    <a:pt x="227" y="42"/>
                  </a:lnTo>
                  <a:lnTo>
                    <a:pt x="0" y="0"/>
                  </a:lnTo>
                  <a:lnTo>
                    <a:pt x="0" y="89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rgbClr val="006666"/>
            </a:solidFill>
            <a:ln w="9360">
              <a:solidFill>
                <a:srgbClr val="00666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83" name="CustomShape 7"/>
            <p:cNvSpPr/>
            <p:nvPr/>
          </p:nvSpPr>
          <p:spPr>
            <a:xfrm>
              <a:off x="915840" y="4003560"/>
              <a:ext cx="165960" cy="135000"/>
            </a:xfrm>
            <a:custGeom>
              <a:avLst/>
              <a:gdLst/>
              <a:ahLst/>
              <a:rect l="l" t="t" r="r" b="b"/>
              <a:pathLst>
                <a:path w="149" h="108">
                  <a:moveTo>
                    <a:pt x="84" y="48"/>
                  </a:moveTo>
                  <a:lnTo>
                    <a:pt x="149" y="48"/>
                  </a:lnTo>
                  <a:lnTo>
                    <a:pt x="149" y="60"/>
                  </a:lnTo>
                  <a:lnTo>
                    <a:pt x="84" y="60"/>
                  </a:lnTo>
                  <a:lnTo>
                    <a:pt x="84" y="108"/>
                  </a:lnTo>
                  <a:lnTo>
                    <a:pt x="66" y="108"/>
                  </a:lnTo>
                  <a:lnTo>
                    <a:pt x="66" y="60"/>
                  </a:lnTo>
                  <a:lnTo>
                    <a:pt x="0" y="60"/>
                  </a:lnTo>
                  <a:lnTo>
                    <a:pt x="0" y="48"/>
                  </a:lnTo>
                  <a:lnTo>
                    <a:pt x="66" y="48"/>
                  </a:lnTo>
                  <a:lnTo>
                    <a:pt x="66" y="0"/>
                  </a:lnTo>
                  <a:lnTo>
                    <a:pt x="84" y="0"/>
                  </a:lnTo>
                  <a:lnTo>
                    <a:pt x="84" y="48"/>
                  </a:lnTo>
                  <a:close/>
                </a:path>
              </a:pathLst>
            </a:custGeom>
            <a:solidFill>
              <a:srgbClr val="000000"/>
            </a:solidFill>
            <a:ln w="9360">
              <a:solidFill>
                <a:schemeClr val="tx1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84" name="CustomShape 8"/>
            <p:cNvSpPr/>
            <p:nvPr/>
          </p:nvSpPr>
          <p:spPr>
            <a:xfrm>
              <a:off x="923400" y="5550480"/>
              <a:ext cx="172080" cy="14040"/>
            </a:xfrm>
            <a:prstGeom prst="rect">
              <a:avLst/>
            </a:prstGeom>
            <a:solidFill>
              <a:srgbClr val="000000"/>
            </a:solidFill>
            <a:ln w="9360">
              <a:solidFill>
                <a:schemeClr val="tx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85" name="CustomShape 9"/>
            <p:cNvSpPr/>
            <p:nvPr/>
          </p:nvSpPr>
          <p:spPr>
            <a:xfrm>
              <a:off x="1076040" y="3801960"/>
              <a:ext cx="995400" cy="1800"/>
            </a:xfrm>
            <a:custGeom>
              <a:avLst/>
              <a:gdLst/>
              <a:ahLst/>
              <a:rect l="l" t="t" r="r" b="b"/>
              <a:pathLst>
                <a:path w="892" h="0">
                  <a:moveTo>
                    <a:pt x="0" y="0"/>
                  </a:moveTo>
                  <a:lnTo>
                    <a:pt x="89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360">
              <a:solidFill>
                <a:schemeClr val="tx1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86" name="CustomShape 10"/>
            <p:cNvSpPr/>
            <p:nvPr/>
          </p:nvSpPr>
          <p:spPr>
            <a:xfrm>
              <a:off x="2071440" y="3801960"/>
              <a:ext cx="720" cy="1964520"/>
            </a:xfrm>
            <a:custGeom>
              <a:avLst/>
              <a:gdLst/>
              <a:ahLst/>
              <a:rect l="l" t="t" r="r" b="b"/>
              <a:pathLst>
                <a:path w="0" h="1570">
                  <a:moveTo>
                    <a:pt x="0" y="0"/>
                  </a:moveTo>
                  <a:lnTo>
                    <a:pt x="0" y="157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360">
              <a:solidFill>
                <a:schemeClr val="tx1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87" name="CustomShape 11"/>
            <p:cNvSpPr/>
            <p:nvPr/>
          </p:nvSpPr>
          <p:spPr>
            <a:xfrm>
              <a:off x="1076040" y="5766840"/>
              <a:ext cx="995400" cy="720"/>
            </a:xfrm>
            <a:custGeom>
              <a:avLst/>
              <a:gdLst/>
              <a:ahLst/>
              <a:rect l="l" t="t" r="r" b="b"/>
              <a:pathLst>
                <a:path w="892" h="0">
                  <a:moveTo>
                    <a:pt x="892" y="0"/>
                  </a:moveTo>
                  <a:lnTo>
                    <a:pt x="0" y="0"/>
                  </a:lnTo>
                  <a:lnTo>
                    <a:pt x="892" y="0"/>
                  </a:lnTo>
                  <a:lnTo>
                    <a:pt x="892" y="0"/>
                  </a:lnTo>
                  <a:close/>
                  <a:moveTo>
                    <a:pt x="892" y="0"/>
                  </a:moveTo>
                  <a:lnTo>
                    <a:pt x="892" y="0"/>
                  </a:lnTo>
                  <a:lnTo>
                    <a:pt x="892" y="0"/>
                  </a:lnTo>
                  <a:close/>
                </a:path>
              </a:pathLst>
            </a:custGeom>
            <a:solidFill>
              <a:srgbClr val="000000"/>
            </a:solidFill>
            <a:ln w="9360">
              <a:solidFill>
                <a:schemeClr val="tx1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88" name="CustomShape 12"/>
            <p:cNvSpPr/>
            <p:nvPr/>
          </p:nvSpPr>
          <p:spPr>
            <a:xfrm>
              <a:off x="923400" y="3741840"/>
              <a:ext cx="152280" cy="120600"/>
            </a:xfrm>
            <a:custGeom>
              <a:avLst/>
              <a:gdLst/>
              <a:ahLst/>
              <a:rect l="l" t="t" r="r" b="b"/>
              <a:pathLst>
                <a:path w="137" h="96">
                  <a:moveTo>
                    <a:pt x="72" y="96"/>
                  </a:moveTo>
                  <a:lnTo>
                    <a:pt x="42" y="90"/>
                  </a:lnTo>
                  <a:lnTo>
                    <a:pt x="18" y="84"/>
                  </a:lnTo>
                  <a:lnTo>
                    <a:pt x="6" y="66"/>
                  </a:lnTo>
                  <a:lnTo>
                    <a:pt x="0" y="48"/>
                  </a:lnTo>
                  <a:lnTo>
                    <a:pt x="6" y="30"/>
                  </a:lnTo>
                  <a:lnTo>
                    <a:pt x="18" y="12"/>
                  </a:lnTo>
                  <a:lnTo>
                    <a:pt x="42" y="6"/>
                  </a:lnTo>
                  <a:lnTo>
                    <a:pt x="72" y="0"/>
                  </a:lnTo>
                  <a:lnTo>
                    <a:pt x="96" y="6"/>
                  </a:lnTo>
                  <a:lnTo>
                    <a:pt x="119" y="12"/>
                  </a:lnTo>
                  <a:lnTo>
                    <a:pt x="131" y="30"/>
                  </a:lnTo>
                  <a:lnTo>
                    <a:pt x="137" y="48"/>
                  </a:lnTo>
                  <a:lnTo>
                    <a:pt x="131" y="66"/>
                  </a:lnTo>
                  <a:lnTo>
                    <a:pt x="119" y="84"/>
                  </a:lnTo>
                  <a:lnTo>
                    <a:pt x="96" y="90"/>
                  </a:lnTo>
                  <a:lnTo>
                    <a:pt x="72" y="96"/>
                  </a:lnTo>
                  <a:lnTo>
                    <a:pt x="72" y="96"/>
                  </a:lnTo>
                  <a:close/>
                </a:path>
              </a:pathLst>
            </a:custGeom>
            <a:solidFill>
              <a:srgbClr val="ffffff"/>
            </a:solidFill>
            <a:ln w="9360">
              <a:solidFill>
                <a:schemeClr val="tx1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89" name="CustomShape 13"/>
            <p:cNvSpPr/>
            <p:nvPr/>
          </p:nvSpPr>
          <p:spPr>
            <a:xfrm>
              <a:off x="923400" y="3801960"/>
              <a:ext cx="80280" cy="60480"/>
            </a:xfrm>
            <a:custGeom>
              <a:avLst/>
              <a:gdLst/>
              <a:ahLst/>
              <a:rect l="l" t="t" r="r" b="b"/>
              <a:pathLst>
                <a:path w="72" h="48">
                  <a:moveTo>
                    <a:pt x="72" y="48"/>
                  </a:moveTo>
                  <a:lnTo>
                    <a:pt x="42" y="42"/>
                  </a:lnTo>
                  <a:lnTo>
                    <a:pt x="18" y="36"/>
                  </a:lnTo>
                  <a:lnTo>
                    <a:pt x="6" y="18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18"/>
                  </a:lnTo>
                  <a:lnTo>
                    <a:pt x="18" y="36"/>
                  </a:lnTo>
                  <a:lnTo>
                    <a:pt x="42" y="42"/>
                  </a:lnTo>
                  <a:lnTo>
                    <a:pt x="72" y="48"/>
                  </a:lnTo>
                  <a:lnTo>
                    <a:pt x="72" y="48"/>
                  </a:lnTo>
                  <a:close/>
                </a:path>
              </a:pathLst>
            </a:custGeom>
            <a:solidFill>
              <a:srgbClr val="000000"/>
            </a:solidFill>
            <a:ln w="9360">
              <a:solidFill>
                <a:schemeClr val="tx1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90" name="CustomShape 14"/>
            <p:cNvSpPr/>
            <p:nvPr/>
          </p:nvSpPr>
          <p:spPr>
            <a:xfrm>
              <a:off x="923400" y="3741840"/>
              <a:ext cx="80280" cy="59400"/>
            </a:xfrm>
            <a:custGeom>
              <a:avLst/>
              <a:gdLst/>
              <a:ahLst/>
              <a:rect l="l" t="t" r="r" b="b"/>
              <a:pathLst>
                <a:path w="72" h="48">
                  <a:moveTo>
                    <a:pt x="0" y="48"/>
                  </a:moveTo>
                  <a:lnTo>
                    <a:pt x="6" y="30"/>
                  </a:lnTo>
                  <a:lnTo>
                    <a:pt x="18" y="12"/>
                  </a:lnTo>
                  <a:lnTo>
                    <a:pt x="42" y="6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42" y="6"/>
                  </a:lnTo>
                  <a:lnTo>
                    <a:pt x="18" y="12"/>
                  </a:lnTo>
                  <a:lnTo>
                    <a:pt x="6" y="30"/>
                  </a:lnTo>
                  <a:lnTo>
                    <a:pt x="0" y="48"/>
                  </a:lnTo>
                  <a:lnTo>
                    <a:pt x="0" y="48"/>
                  </a:lnTo>
                  <a:close/>
                  <a:moveTo>
                    <a:pt x="0" y="48"/>
                  </a:move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000000"/>
            </a:solidFill>
            <a:ln w="9360">
              <a:solidFill>
                <a:schemeClr val="tx1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91" name="CustomShape 15"/>
            <p:cNvSpPr/>
            <p:nvPr/>
          </p:nvSpPr>
          <p:spPr>
            <a:xfrm>
              <a:off x="1003680" y="3741840"/>
              <a:ext cx="71640" cy="59400"/>
            </a:xfrm>
            <a:custGeom>
              <a:avLst/>
              <a:gdLst/>
              <a:ahLst/>
              <a:rect l="l" t="t" r="r" b="b"/>
              <a:pathLst>
                <a:path w="65" h="48">
                  <a:moveTo>
                    <a:pt x="0" y="0"/>
                  </a:moveTo>
                  <a:lnTo>
                    <a:pt x="24" y="6"/>
                  </a:lnTo>
                  <a:lnTo>
                    <a:pt x="47" y="12"/>
                  </a:lnTo>
                  <a:lnTo>
                    <a:pt x="59" y="30"/>
                  </a:lnTo>
                  <a:lnTo>
                    <a:pt x="65" y="48"/>
                  </a:lnTo>
                  <a:lnTo>
                    <a:pt x="65" y="48"/>
                  </a:lnTo>
                  <a:lnTo>
                    <a:pt x="59" y="30"/>
                  </a:lnTo>
                  <a:lnTo>
                    <a:pt x="47" y="12"/>
                  </a:lnTo>
                  <a:lnTo>
                    <a:pt x="24" y="6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360">
              <a:solidFill>
                <a:schemeClr val="tx1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92" name="CustomShape 16"/>
            <p:cNvSpPr/>
            <p:nvPr/>
          </p:nvSpPr>
          <p:spPr>
            <a:xfrm>
              <a:off x="1003680" y="3801960"/>
              <a:ext cx="71640" cy="60480"/>
            </a:xfrm>
            <a:custGeom>
              <a:avLst/>
              <a:gdLst/>
              <a:ahLst/>
              <a:rect l="l" t="t" r="r" b="b"/>
              <a:pathLst>
                <a:path w="65" h="48">
                  <a:moveTo>
                    <a:pt x="65" y="0"/>
                  </a:moveTo>
                  <a:lnTo>
                    <a:pt x="59" y="18"/>
                  </a:lnTo>
                  <a:lnTo>
                    <a:pt x="47" y="36"/>
                  </a:lnTo>
                  <a:lnTo>
                    <a:pt x="24" y="4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4" y="42"/>
                  </a:lnTo>
                  <a:lnTo>
                    <a:pt x="47" y="36"/>
                  </a:lnTo>
                  <a:lnTo>
                    <a:pt x="59" y="18"/>
                  </a:lnTo>
                  <a:lnTo>
                    <a:pt x="65" y="0"/>
                  </a:lnTo>
                  <a:lnTo>
                    <a:pt x="65" y="0"/>
                  </a:lnTo>
                  <a:close/>
                  <a:moveTo>
                    <a:pt x="65" y="0"/>
                  </a:moveTo>
                  <a:lnTo>
                    <a:pt x="65" y="0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000000"/>
            </a:solidFill>
            <a:ln w="9360">
              <a:solidFill>
                <a:schemeClr val="tx1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93" name="CustomShape 17"/>
            <p:cNvSpPr/>
            <p:nvPr/>
          </p:nvSpPr>
          <p:spPr>
            <a:xfrm>
              <a:off x="1003680" y="3862800"/>
              <a:ext cx="720" cy="720"/>
            </a:xfrm>
            <a:custGeom>
              <a:avLst/>
              <a:gdLst/>
              <a:ahLst/>
              <a:rect l="l" t="t" r="r" b="b"/>
              <a:pathLst>
                <a:path w="0" h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360">
              <a:solidFill>
                <a:schemeClr val="tx1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94" name="CustomShape 18"/>
            <p:cNvSpPr/>
            <p:nvPr/>
          </p:nvSpPr>
          <p:spPr>
            <a:xfrm>
              <a:off x="929520" y="5707800"/>
              <a:ext cx="152280" cy="118440"/>
            </a:xfrm>
            <a:custGeom>
              <a:avLst/>
              <a:gdLst/>
              <a:ahLst/>
              <a:rect l="l" t="t" r="r" b="b"/>
              <a:pathLst>
                <a:path w="137" h="95">
                  <a:moveTo>
                    <a:pt x="66" y="95"/>
                  </a:moveTo>
                  <a:lnTo>
                    <a:pt x="42" y="89"/>
                  </a:lnTo>
                  <a:lnTo>
                    <a:pt x="18" y="83"/>
                  </a:lnTo>
                  <a:lnTo>
                    <a:pt x="6" y="65"/>
                  </a:lnTo>
                  <a:lnTo>
                    <a:pt x="0" y="47"/>
                  </a:lnTo>
                  <a:lnTo>
                    <a:pt x="6" y="30"/>
                  </a:lnTo>
                  <a:lnTo>
                    <a:pt x="18" y="12"/>
                  </a:lnTo>
                  <a:lnTo>
                    <a:pt x="42" y="6"/>
                  </a:lnTo>
                  <a:lnTo>
                    <a:pt x="66" y="0"/>
                  </a:lnTo>
                  <a:lnTo>
                    <a:pt x="96" y="6"/>
                  </a:lnTo>
                  <a:lnTo>
                    <a:pt x="119" y="12"/>
                  </a:lnTo>
                  <a:lnTo>
                    <a:pt x="131" y="30"/>
                  </a:lnTo>
                  <a:lnTo>
                    <a:pt x="137" y="47"/>
                  </a:lnTo>
                  <a:lnTo>
                    <a:pt x="131" y="65"/>
                  </a:lnTo>
                  <a:lnTo>
                    <a:pt x="119" y="83"/>
                  </a:lnTo>
                  <a:lnTo>
                    <a:pt x="96" y="89"/>
                  </a:lnTo>
                  <a:lnTo>
                    <a:pt x="66" y="95"/>
                  </a:lnTo>
                  <a:lnTo>
                    <a:pt x="66" y="95"/>
                  </a:lnTo>
                  <a:close/>
                </a:path>
              </a:pathLst>
            </a:custGeom>
            <a:solidFill>
              <a:srgbClr val="ffffff"/>
            </a:solidFill>
            <a:ln w="9360">
              <a:solidFill>
                <a:schemeClr val="tx1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95" name="CustomShape 19"/>
            <p:cNvSpPr/>
            <p:nvPr/>
          </p:nvSpPr>
          <p:spPr>
            <a:xfrm>
              <a:off x="929520" y="5766840"/>
              <a:ext cx="73800" cy="59400"/>
            </a:xfrm>
            <a:custGeom>
              <a:avLst/>
              <a:gdLst/>
              <a:ahLst/>
              <a:rect l="l" t="t" r="r" b="b"/>
              <a:pathLst>
                <a:path w="66" h="48">
                  <a:moveTo>
                    <a:pt x="66" y="48"/>
                  </a:moveTo>
                  <a:lnTo>
                    <a:pt x="42" y="42"/>
                  </a:lnTo>
                  <a:lnTo>
                    <a:pt x="18" y="36"/>
                  </a:lnTo>
                  <a:lnTo>
                    <a:pt x="6" y="18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18"/>
                  </a:lnTo>
                  <a:lnTo>
                    <a:pt x="18" y="36"/>
                  </a:lnTo>
                  <a:lnTo>
                    <a:pt x="42" y="42"/>
                  </a:lnTo>
                  <a:lnTo>
                    <a:pt x="66" y="48"/>
                  </a:lnTo>
                  <a:lnTo>
                    <a:pt x="66" y="48"/>
                  </a:lnTo>
                  <a:close/>
                </a:path>
              </a:pathLst>
            </a:custGeom>
            <a:solidFill>
              <a:srgbClr val="000000"/>
            </a:solidFill>
            <a:ln w="9360">
              <a:solidFill>
                <a:schemeClr val="tx1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96" name="CustomShape 20"/>
            <p:cNvSpPr/>
            <p:nvPr/>
          </p:nvSpPr>
          <p:spPr>
            <a:xfrm>
              <a:off x="929520" y="5707800"/>
              <a:ext cx="73800" cy="58320"/>
            </a:xfrm>
            <a:custGeom>
              <a:avLst/>
              <a:gdLst/>
              <a:ahLst/>
              <a:rect l="l" t="t" r="r" b="b"/>
              <a:pathLst>
                <a:path w="66" h="47">
                  <a:moveTo>
                    <a:pt x="0" y="47"/>
                  </a:moveTo>
                  <a:lnTo>
                    <a:pt x="6" y="30"/>
                  </a:lnTo>
                  <a:lnTo>
                    <a:pt x="18" y="12"/>
                  </a:lnTo>
                  <a:lnTo>
                    <a:pt x="42" y="6"/>
                  </a:lnTo>
                  <a:lnTo>
                    <a:pt x="66" y="0"/>
                  </a:lnTo>
                  <a:lnTo>
                    <a:pt x="66" y="0"/>
                  </a:lnTo>
                  <a:lnTo>
                    <a:pt x="42" y="6"/>
                  </a:lnTo>
                  <a:lnTo>
                    <a:pt x="18" y="12"/>
                  </a:lnTo>
                  <a:lnTo>
                    <a:pt x="6" y="30"/>
                  </a:lnTo>
                  <a:lnTo>
                    <a:pt x="0" y="47"/>
                  </a:lnTo>
                  <a:lnTo>
                    <a:pt x="0" y="47"/>
                  </a:lnTo>
                  <a:close/>
                  <a:moveTo>
                    <a:pt x="0" y="47"/>
                  </a:moveTo>
                  <a:lnTo>
                    <a:pt x="0" y="47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000000"/>
            </a:solidFill>
            <a:ln w="9360">
              <a:solidFill>
                <a:schemeClr val="tx1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97" name="CustomShape 21"/>
            <p:cNvSpPr/>
            <p:nvPr/>
          </p:nvSpPr>
          <p:spPr>
            <a:xfrm>
              <a:off x="1003680" y="5707800"/>
              <a:ext cx="78120" cy="58320"/>
            </a:xfrm>
            <a:custGeom>
              <a:avLst/>
              <a:gdLst/>
              <a:ahLst/>
              <a:rect l="l" t="t" r="r" b="b"/>
              <a:pathLst>
                <a:path w="71" h="47">
                  <a:moveTo>
                    <a:pt x="0" y="0"/>
                  </a:moveTo>
                  <a:lnTo>
                    <a:pt x="30" y="6"/>
                  </a:lnTo>
                  <a:lnTo>
                    <a:pt x="53" y="12"/>
                  </a:lnTo>
                  <a:lnTo>
                    <a:pt x="65" y="30"/>
                  </a:lnTo>
                  <a:lnTo>
                    <a:pt x="71" y="47"/>
                  </a:lnTo>
                  <a:lnTo>
                    <a:pt x="71" y="47"/>
                  </a:lnTo>
                  <a:lnTo>
                    <a:pt x="65" y="30"/>
                  </a:lnTo>
                  <a:lnTo>
                    <a:pt x="53" y="12"/>
                  </a:lnTo>
                  <a:lnTo>
                    <a:pt x="30" y="6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360">
              <a:solidFill>
                <a:schemeClr val="tx1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98" name="CustomShape 22"/>
            <p:cNvSpPr/>
            <p:nvPr/>
          </p:nvSpPr>
          <p:spPr>
            <a:xfrm>
              <a:off x="1003680" y="5766840"/>
              <a:ext cx="78120" cy="59400"/>
            </a:xfrm>
            <a:custGeom>
              <a:avLst/>
              <a:gdLst/>
              <a:ahLst/>
              <a:rect l="l" t="t" r="r" b="b"/>
              <a:pathLst>
                <a:path w="71" h="48">
                  <a:moveTo>
                    <a:pt x="71" y="0"/>
                  </a:moveTo>
                  <a:lnTo>
                    <a:pt x="65" y="18"/>
                  </a:lnTo>
                  <a:lnTo>
                    <a:pt x="53" y="36"/>
                  </a:lnTo>
                  <a:lnTo>
                    <a:pt x="30" y="4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30" y="42"/>
                  </a:lnTo>
                  <a:lnTo>
                    <a:pt x="53" y="36"/>
                  </a:lnTo>
                  <a:lnTo>
                    <a:pt x="65" y="18"/>
                  </a:lnTo>
                  <a:lnTo>
                    <a:pt x="71" y="0"/>
                  </a:lnTo>
                  <a:lnTo>
                    <a:pt x="71" y="0"/>
                  </a:lnTo>
                  <a:close/>
                  <a:moveTo>
                    <a:pt x="71" y="0"/>
                  </a:moveTo>
                  <a:lnTo>
                    <a:pt x="71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000000"/>
            </a:solidFill>
            <a:ln w="9360">
              <a:solidFill>
                <a:schemeClr val="tx1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99" name="CustomShape 23"/>
            <p:cNvSpPr/>
            <p:nvPr/>
          </p:nvSpPr>
          <p:spPr>
            <a:xfrm>
              <a:off x="1003680" y="5826600"/>
              <a:ext cx="720" cy="720"/>
            </a:xfrm>
            <a:custGeom>
              <a:avLst/>
              <a:gdLst/>
              <a:ahLst/>
              <a:rect l="l" t="t" r="r" b="b"/>
              <a:pathLst>
                <a:path w="0" h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360">
              <a:solidFill>
                <a:schemeClr val="tx1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00" name="CustomShape 24"/>
            <p:cNvSpPr/>
            <p:nvPr/>
          </p:nvSpPr>
          <p:spPr>
            <a:xfrm>
              <a:off x="2031840" y="4511520"/>
              <a:ext cx="86400" cy="545040"/>
            </a:xfrm>
            <a:custGeom>
              <a:avLst/>
              <a:gdLst/>
              <a:ahLst/>
              <a:rect l="l" t="t" r="r" b="b"/>
              <a:pathLst>
                <a:path w="78" h="436">
                  <a:moveTo>
                    <a:pt x="0" y="0"/>
                  </a:moveTo>
                  <a:lnTo>
                    <a:pt x="78" y="0"/>
                  </a:lnTo>
                  <a:lnTo>
                    <a:pt x="78" y="436"/>
                  </a:lnTo>
                  <a:lnTo>
                    <a:pt x="0" y="43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360">
              <a:solidFill>
                <a:schemeClr val="bg1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01" name="CustomShape 25"/>
            <p:cNvSpPr/>
            <p:nvPr/>
          </p:nvSpPr>
          <p:spPr>
            <a:xfrm>
              <a:off x="1978560" y="5027040"/>
              <a:ext cx="100080" cy="37440"/>
            </a:xfrm>
            <a:custGeom>
              <a:avLst/>
              <a:gdLst/>
              <a:ahLst/>
              <a:rect l="l" t="t" r="r" b="b"/>
              <a:pathLst>
                <a:path w="90" h="30">
                  <a:moveTo>
                    <a:pt x="90" y="30"/>
                  </a:moveTo>
                  <a:lnTo>
                    <a:pt x="0" y="0"/>
                  </a:lnTo>
                  <a:lnTo>
                    <a:pt x="90" y="30"/>
                  </a:lnTo>
                  <a:lnTo>
                    <a:pt x="90" y="30"/>
                  </a:lnTo>
                  <a:close/>
                </a:path>
              </a:pathLst>
            </a:custGeom>
            <a:solidFill>
              <a:srgbClr val="006666"/>
            </a:solidFill>
            <a:ln w="9360">
              <a:solidFill>
                <a:srgbClr val="00666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02" name="CustomShape 26"/>
            <p:cNvSpPr/>
            <p:nvPr/>
          </p:nvSpPr>
          <p:spPr>
            <a:xfrm>
              <a:off x="1978560" y="4989240"/>
              <a:ext cx="100080" cy="37440"/>
            </a:xfrm>
            <a:custGeom>
              <a:avLst/>
              <a:gdLst/>
              <a:ahLst/>
              <a:rect l="l" t="t" r="r" b="b"/>
              <a:pathLst>
                <a:path w="90" h="30">
                  <a:moveTo>
                    <a:pt x="0" y="30"/>
                  </a:moveTo>
                  <a:lnTo>
                    <a:pt x="90" y="0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0" y="30"/>
                  </a:move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006666"/>
            </a:solidFill>
            <a:ln w="9360">
              <a:solidFill>
                <a:srgbClr val="00666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03" name="CustomShape 27"/>
            <p:cNvSpPr/>
            <p:nvPr/>
          </p:nvSpPr>
          <p:spPr>
            <a:xfrm>
              <a:off x="2079000" y="4959360"/>
              <a:ext cx="99000" cy="29520"/>
            </a:xfrm>
            <a:custGeom>
              <a:avLst/>
              <a:gdLst/>
              <a:ahLst/>
              <a:rect l="l" t="t" r="r" b="b"/>
              <a:pathLst>
                <a:path w="89" h="24">
                  <a:moveTo>
                    <a:pt x="0" y="24"/>
                  </a:moveTo>
                  <a:lnTo>
                    <a:pt x="89" y="0"/>
                  </a:lnTo>
                  <a:lnTo>
                    <a:pt x="0" y="24"/>
                  </a:lnTo>
                  <a:lnTo>
                    <a:pt x="0" y="24"/>
                  </a:lnTo>
                  <a:close/>
                  <a:moveTo>
                    <a:pt x="0" y="24"/>
                  </a:move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006666"/>
            </a:solidFill>
            <a:ln w="9360">
              <a:solidFill>
                <a:srgbClr val="00666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04" name="CustomShape 28"/>
            <p:cNvSpPr/>
            <p:nvPr/>
          </p:nvSpPr>
          <p:spPr>
            <a:xfrm>
              <a:off x="2079000" y="4924080"/>
              <a:ext cx="99000" cy="35280"/>
            </a:xfrm>
            <a:custGeom>
              <a:avLst/>
              <a:gdLst/>
              <a:ahLst/>
              <a:rect l="l" t="t" r="r" b="b"/>
              <a:pathLst>
                <a:path w="89" h="29">
                  <a:moveTo>
                    <a:pt x="89" y="29"/>
                  </a:moveTo>
                  <a:lnTo>
                    <a:pt x="0" y="0"/>
                  </a:lnTo>
                  <a:lnTo>
                    <a:pt x="89" y="29"/>
                  </a:lnTo>
                  <a:lnTo>
                    <a:pt x="89" y="29"/>
                  </a:lnTo>
                  <a:close/>
                  <a:moveTo>
                    <a:pt x="89" y="29"/>
                  </a:moveTo>
                  <a:lnTo>
                    <a:pt x="89" y="29"/>
                  </a:lnTo>
                  <a:lnTo>
                    <a:pt x="89" y="29"/>
                  </a:lnTo>
                  <a:close/>
                </a:path>
              </a:pathLst>
            </a:custGeom>
            <a:solidFill>
              <a:srgbClr val="006666"/>
            </a:solidFill>
            <a:ln w="9360">
              <a:solidFill>
                <a:srgbClr val="00666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05" name="CustomShape 29"/>
            <p:cNvSpPr/>
            <p:nvPr/>
          </p:nvSpPr>
          <p:spPr>
            <a:xfrm>
              <a:off x="2079000" y="4924080"/>
              <a:ext cx="720" cy="720"/>
            </a:xfrm>
            <a:custGeom>
              <a:avLst/>
              <a:gdLst/>
              <a:ahLst/>
              <a:rect l="l" t="t" r="r" b="b"/>
              <a:pathLst>
                <a:path w="0" h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9360">
              <a:solidFill>
                <a:srgbClr val="00666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06" name="CustomShape 30"/>
            <p:cNvSpPr/>
            <p:nvPr/>
          </p:nvSpPr>
          <p:spPr>
            <a:xfrm>
              <a:off x="1978560" y="4886280"/>
              <a:ext cx="100080" cy="37440"/>
            </a:xfrm>
            <a:custGeom>
              <a:avLst/>
              <a:gdLst/>
              <a:ahLst/>
              <a:rect l="l" t="t" r="r" b="b"/>
              <a:pathLst>
                <a:path w="90" h="30">
                  <a:moveTo>
                    <a:pt x="90" y="30"/>
                  </a:moveTo>
                  <a:lnTo>
                    <a:pt x="0" y="0"/>
                  </a:lnTo>
                  <a:lnTo>
                    <a:pt x="90" y="30"/>
                  </a:lnTo>
                  <a:lnTo>
                    <a:pt x="90" y="30"/>
                  </a:lnTo>
                  <a:close/>
                  <a:moveTo>
                    <a:pt x="90" y="30"/>
                  </a:moveTo>
                  <a:lnTo>
                    <a:pt x="90" y="30"/>
                  </a:lnTo>
                  <a:lnTo>
                    <a:pt x="90" y="30"/>
                  </a:lnTo>
                  <a:close/>
                </a:path>
              </a:pathLst>
            </a:custGeom>
            <a:solidFill>
              <a:srgbClr val="006666"/>
            </a:solidFill>
            <a:ln w="9360">
              <a:solidFill>
                <a:srgbClr val="00666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07" name="CustomShape 31"/>
            <p:cNvSpPr/>
            <p:nvPr/>
          </p:nvSpPr>
          <p:spPr>
            <a:xfrm>
              <a:off x="1978560" y="4856400"/>
              <a:ext cx="100080" cy="29520"/>
            </a:xfrm>
            <a:custGeom>
              <a:avLst/>
              <a:gdLst/>
              <a:ahLst/>
              <a:rect l="l" t="t" r="r" b="b"/>
              <a:pathLst>
                <a:path w="90" h="24">
                  <a:moveTo>
                    <a:pt x="0" y="24"/>
                  </a:moveTo>
                  <a:lnTo>
                    <a:pt x="90" y="0"/>
                  </a:lnTo>
                  <a:lnTo>
                    <a:pt x="0" y="24"/>
                  </a:lnTo>
                  <a:lnTo>
                    <a:pt x="0" y="24"/>
                  </a:lnTo>
                  <a:close/>
                  <a:moveTo>
                    <a:pt x="0" y="24"/>
                  </a:move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006666"/>
            </a:solidFill>
            <a:ln w="9360">
              <a:solidFill>
                <a:srgbClr val="00666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08" name="CustomShape 32"/>
            <p:cNvSpPr/>
            <p:nvPr/>
          </p:nvSpPr>
          <p:spPr>
            <a:xfrm>
              <a:off x="2079000" y="4818600"/>
              <a:ext cx="99000" cy="37440"/>
            </a:xfrm>
            <a:custGeom>
              <a:avLst/>
              <a:gdLst/>
              <a:ahLst/>
              <a:rect l="l" t="t" r="r" b="b"/>
              <a:pathLst>
                <a:path w="89" h="30">
                  <a:moveTo>
                    <a:pt x="0" y="30"/>
                  </a:moveTo>
                  <a:lnTo>
                    <a:pt x="89" y="0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0" y="30"/>
                  </a:move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006666"/>
            </a:solidFill>
            <a:ln w="9360">
              <a:solidFill>
                <a:srgbClr val="00666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09" name="CustomShape 33"/>
            <p:cNvSpPr/>
            <p:nvPr/>
          </p:nvSpPr>
          <p:spPr>
            <a:xfrm>
              <a:off x="2079000" y="4788720"/>
              <a:ext cx="99000" cy="29520"/>
            </a:xfrm>
            <a:custGeom>
              <a:avLst/>
              <a:gdLst/>
              <a:ahLst/>
              <a:rect l="l" t="t" r="r" b="b"/>
              <a:pathLst>
                <a:path w="89" h="24">
                  <a:moveTo>
                    <a:pt x="89" y="24"/>
                  </a:moveTo>
                  <a:lnTo>
                    <a:pt x="0" y="0"/>
                  </a:lnTo>
                  <a:lnTo>
                    <a:pt x="89" y="24"/>
                  </a:lnTo>
                  <a:lnTo>
                    <a:pt x="89" y="24"/>
                  </a:lnTo>
                  <a:close/>
                  <a:moveTo>
                    <a:pt x="89" y="24"/>
                  </a:moveTo>
                  <a:lnTo>
                    <a:pt x="89" y="24"/>
                  </a:lnTo>
                  <a:lnTo>
                    <a:pt x="89" y="24"/>
                  </a:lnTo>
                  <a:close/>
                </a:path>
              </a:pathLst>
            </a:custGeom>
            <a:solidFill>
              <a:srgbClr val="006666"/>
            </a:solidFill>
            <a:ln w="9360">
              <a:solidFill>
                <a:srgbClr val="00666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10" name="CustomShape 34"/>
            <p:cNvSpPr/>
            <p:nvPr/>
          </p:nvSpPr>
          <p:spPr>
            <a:xfrm>
              <a:off x="1978560" y="4750920"/>
              <a:ext cx="100080" cy="37440"/>
            </a:xfrm>
            <a:custGeom>
              <a:avLst/>
              <a:gdLst/>
              <a:ahLst/>
              <a:rect l="l" t="t" r="r" b="b"/>
              <a:pathLst>
                <a:path w="90" h="30">
                  <a:moveTo>
                    <a:pt x="90" y="30"/>
                  </a:moveTo>
                  <a:lnTo>
                    <a:pt x="0" y="0"/>
                  </a:lnTo>
                  <a:lnTo>
                    <a:pt x="90" y="30"/>
                  </a:lnTo>
                  <a:lnTo>
                    <a:pt x="90" y="30"/>
                  </a:lnTo>
                  <a:close/>
                  <a:moveTo>
                    <a:pt x="90" y="30"/>
                  </a:moveTo>
                  <a:lnTo>
                    <a:pt x="90" y="30"/>
                  </a:lnTo>
                  <a:lnTo>
                    <a:pt x="90" y="30"/>
                  </a:lnTo>
                  <a:close/>
                </a:path>
              </a:pathLst>
            </a:custGeom>
            <a:solidFill>
              <a:srgbClr val="006666"/>
            </a:solidFill>
            <a:ln w="9360">
              <a:solidFill>
                <a:srgbClr val="00666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11" name="CustomShape 35"/>
            <p:cNvSpPr/>
            <p:nvPr/>
          </p:nvSpPr>
          <p:spPr>
            <a:xfrm>
              <a:off x="1978560" y="4713480"/>
              <a:ext cx="100080" cy="37440"/>
            </a:xfrm>
            <a:custGeom>
              <a:avLst/>
              <a:gdLst/>
              <a:ahLst/>
              <a:rect l="l" t="t" r="r" b="b"/>
              <a:pathLst>
                <a:path w="90" h="30">
                  <a:moveTo>
                    <a:pt x="0" y="30"/>
                  </a:moveTo>
                  <a:lnTo>
                    <a:pt x="90" y="0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0" y="30"/>
                  </a:move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006666"/>
            </a:solidFill>
            <a:ln w="9360">
              <a:solidFill>
                <a:srgbClr val="00666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12" name="CustomShape 36"/>
            <p:cNvSpPr/>
            <p:nvPr/>
          </p:nvSpPr>
          <p:spPr>
            <a:xfrm>
              <a:off x="2079000" y="4683240"/>
              <a:ext cx="99000" cy="29520"/>
            </a:xfrm>
            <a:custGeom>
              <a:avLst/>
              <a:gdLst/>
              <a:ahLst/>
              <a:rect l="l" t="t" r="r" b="b"/>
              <a:pathLst>
                <a:path w="89" h="24">
                  <a:moveTo>
                    <a:pt x="0" y="24"/>
                  </a:moveTo>
                  <a:lnTo>
                    <a:pt x="89" y="0"/>
                  </a:lnTo>
                  <a:lnTo>
                    <a:pt x="0" y="24"/>
                  </a:lnTo>
                  <a:lnTo>
                    <a:pt x="0" y="24"/>
                  </a:lnTo>
                  <a:close/>
                  <a:moveTo>
                    <a:pt x="0" y="24"/>
                  </a:move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006666"/>
            </a:solidFill>
            <a:ln w="9360">
              <a:solidFill>
                <a:srgbClr val="00666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13" name="CustomShape 37"/>
            <p:cNvSpPr/>
            <p:nvPr/>
          </p:nvSpPr>
          <p:spPr>
            <a:xfrm>
              <a:off x="2079000" y="4646880"/>
              <a:ext cx="99000" cy="36360"/>
            </a:xfrm>
            <a:custGeom>
              <a:avLst/>
              <a:gdLst/>
              <a:ahLst/>
              <a:rect l="l" t="t" r="r" b="b"/>
              <a:pathLst>
                <a:path w="89" h="29">
                  <a:moveTo>
                    <a:pt x="89" y="29"/>
                  </a:moveTo>
                  <a:lnTo>
                    <a:pt x="0" y="0"/>
                  </a:lnTo>
                  <a:lnTo>
                    <a:pt x="89" y="29"/>
                  </a:lnTo>
                  <a:lnTo>
                    <a:pt x="89" y="29"/>
                  </a:lnTo>
                  <a:close/>
                  <a:moveTo>
                    <a:pt x="89" y="29"/>
                  </a:moveTo>
                  <a:lnTo>
                    <a:pt x="89" y="29"/>
                  </a:lnTo>
                  <a:lnTo>
                    <a:pt x="89" y="29"/>
                  </a:lnTo>
                  <a:close/>
                </a:path>
              </a:pathLst>
            </a:custGeom>
            <a:solidFill>
              <a:srgbClr val="006666"/>
            </a:solidFill>
            <a:ln w="9360">
              <a:solidFill>
                <a:srgbClr val="00666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14" name="CustomShape 38"/>
            <p:cNvSpPr/>
            <p:nvPr/>
          </p:nvSpPr>
          <p:spPr>
            <a:xfrm>
              <a:off x="1978560" y="4609080"/>
              <a:ext cx="100080" cy="37440"/>
            </a:xfrm>
            <a:custGeom>
              <a:avLst/>
              <a:gdLst/>
              <a:ahLst/>
              <a:rect l="l" t="t" r="r" b="b"/>
              <a:pathLst>
                <a:path w="90" h="30">
                  <a:moveTo>
                    <a:pt x="90" y="30"/>
                  </a:moveTo>
                  <a:lnTo>
                    <a:pt x="0" y="0"/>
                  </a:lnTo>
                  <a:lnTo>
                    <a:pt x="90" y="30"/>
                  </a:lnTo>
                  <a:lnTo>
                    <a:pt x="90" y="30"/>
                  </a:lnTo>
                  <a:close/>
                  <a:moveTo>
                    <a:pt x="90" y="30"/>
                  </a:moveTo>
                  <a:lnTo>
                    <a:pt x="90" y="30"/>
                  </a:lnTo>
                  <a:lnTo>
                    <a:pt x="90" y="30"/>
                  </a:lnTo>
                  <a:close/>
                </a:path>
              </a:pathLst>
            </a:custGeom>
            <a:solidFill>
              <a:srgbClr val="006666"/>
            </a:solidFill>
            <a:ln w="9360">
              <a:solidFill>
                <a:srgbClr val="00666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15" name="CustomShape 39"/>
            <p:cNvSpPr/>
            <p:nvPr/>
          </p:nvSpPr>
          <p:spPr>
            <a:xfrm>
              <a:off x="1978560" y="4579200"/>
              <a:ext cx="100080" cy="29520"/>
            </a:xfrm>
            <a:custGeom>
              <a:avLst/>
              <a:gdLst/>
              <a:ahLst/>
              <a:rect l="l" t="t" r="r" b="b"/>
              <a:pathLst>
                <a:path w="90" h="24">
                  <a:moveTo>
                    <a:pt x="0" y="24"/>
                  </a:moveTo>
                  <a:lnTo>
                    <a:pt x="90" y="0"/>
                  </a:lnTo>
                  <a:lnTo>
                    <a:pt x="0" y="24"/>
                  </a:lnTo>
                  <a:lnTo>
                    <a:pt x="0" y="24"/>
                  </a:lnTo>
                  <a:close/>
                  <a:moveTo>
                    <a:pt x="0" y="24"/>
                  </a:move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006666"/>
            </a:solidFill>
            <a:ln w="9360">
              <a:solidFill>
                <a:srgbClr val="00666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16" name="CustomShape 40"/>
            <p:cNvSpPr/>
            <p:nvPr/>
          </p:nvSpPr>
          <p:spPr>
            <a:xfrm>
              <a:off x="2079000" y="4541400"/>
              <a:ext cx="99000" cy="37440"/>
            </a:xfrm>
            <a:custGeom>
              <a:avLst/>
              <a:gdLst/>
              <a:ahLst/>
              <a:rect l="l" t="t" r="r" b="b"/>
              <a:pathLst>
                <a:path w="89" h="30">
                  <a:moveTo>
                    <a:pt x="0" y="30"/>
                  </a:moveTo>
                  <a:lnTo>
                    <a:pt x="89" y="0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0" y="30"/>
                  </a:move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006666"/>
            </a:solidFill>
            <a:ln w="9360">
              <a:solidFill>
                <a:srgbClr val="00666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17" name="CustomShape 41"/>
            <p:cNvSpPr/>
            <p:nvPr/>
          </p:nvSpPr>
          <p:spPr>
            <a:xfrm>
              <a:off x="2071440" y="4504680"/>
              <a:ext cx="106200" cy="36360"/>
            </a:xfrm>
            <a:custGeom>
              <a:avLst/>
              <a:gdLst/>
              <a:ahLst/>
              <a:rect l="l" t="t" r="r" b="b"/>
              <a:pathLst>
                <a:path w="95" h="30">
                  <a:moveTo>
                    <a:pt x="95" y="30"/>
                  </a:moveTo>
                  <a:lnTo>
                    <a:pt x="0" y="0"/>
                  </a:lnTo>
                  <a:lnTo>
                    <a:pt x="95" y="30"/>
                  </a:lnTo>
                  <a:lnTo>
                    <a:pt x="95" y="30"/>
                  </a:lnTo>
                  <a:close/>
                  <a:moveTo>
                    <a:pt x="95" y="30"/>
                  </a:moveTo>
                  <a:lnTo>
                    <a:pt x="95" y="30"/>
                  </a:lnTo>
                  <a:lnTo>
                    <a:pt x="95" y="30"/>
                  </a:lnTo>
                  <a:close/>
                </a:path>
              </a:pathLst>
            </a:custGeom>
            <a:solidFill>
              <a:srgbClr val="006666"/>
            </a:solidFill>
            <a:ln w="9360">
              <a:solidFill>
                <a:srgbClr val="00666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18" name="CustomShape 42"/>
            <p:cNvSpPr/>
            <p:nvPr/>
          </p:nvSpPr>
          <p:spPr>
            <a:xfrm>
              <a:off x="2359080" y="4691160"/>
              <a:ext cx="199440" cy="171360"/>
            </a:xfrm>
            <a:custGeom>
              <a:avLst/>
              <a:gdLst/>
              <a:ahLst/>
              <a:rect l="l" t="t" r="r" b="b"/>
              <a:pathLst>
                <a:path w="179" h="138">
                  <a:moveTo>
                    <a:pt x="173" y="138"/>
                  </a:moveTo>
                  <a:lnTo>
                    <a:pt x="161" y="138"/>
                  </a:lnTo>
                  <a:lnTo>
                    <a:pt x="155" y="132"/>
                  </a:lnTo>
                  <a:lnTo>
                    <a:pt x="149" y="120"/>
                  </a:lnTo>
                  <a:lnTo>
                    <a:pt x="120" y="66"/>
                  </a:lnTo>
                  <a:lnTo>
                    <a:pt x="149" y="60"/>
                  </a:lnTo>
                  <a:lnTo>
                    <a:pt x="167" y="54"/>
                  </a:lnTo>
                  <a:lnTo>
                    <a:pt x="173" y="42"/>
                  </a:lnTo>
                  <a:lnTo>
                    <a:pt x="179" y="30"/>
                  </a:lnTo>
                  <a:lnTo>
                    <a:pt x="173" y="12"/>
                  </a:lnTo>
                  <a:lnTo>
                    <a:pt x="155" y="6"/>
                  </a:lnTo>
                  <a:lnTo>
                    <a:pt x="131" y="0"/>
                  </a:lnTo>
                  <a:lnTo>
                    <a:pt x="120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60" y="6"/>
                  </a:lnTo>
                  <a:lnTo>
                    <a:pt x="66" y="12"/>
                  </a:lnTo>
                  <a:lnTo>
                    <a:pt x="66" y="18"/>
                  </a:lnTo>
                  <a:lnTo>
                    <a:pt x="66" y="24"/>
                  </a:lnTo>
                  <a:lnTo>
                    <a:pt x="24" y="120"/>
                  </a:lnTo>
                  <a:lnTo>
                    <a:pt x="18" y="132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72" y="138"/>
                  </a:lnTo>
                  <a:lnTo>
                    <a:pt x="72" y="138"/>
                  </a:lnTo>
                  <a:lnTo>
                    <a:pt x="60" y="132"/>
                  </a:lnTo>
                  <a:lnTo>
                    <a:pt x="54" y="126"/>
                  </a:lnTo>
                  <a:lnTo>
                    <a:pt x="54" y="126"/>
                  </a:lnTo>
                  <a:lnTo>
                    <a:pt x="60" y="114"/>
                  </a:lnTo>
                  <a:lnTo>
                    <a:pt x="72" y="72"/>
                  </a:lnTo>
                  <a:lnTo>
                    <a:pt x="96" y="72"/>
                  </a:lnTo>
                  <a:lnTo>
                    <a:pt x="131" y="138"/>
                  </a:lnTo>
                  <a:lnTo>
                    <a:pt x="173" y="138"/>
                  </a:lnTo>
                  <a:lnTo>
                    <a:pt x="173" y="138"/>
                  </a:lnTo>
                  <a:close/>
                  <a:moveTo>
                    <a:pt x="96" y="12"/>
                  </a:moveTo>
                  <a:lnTo>
                    <a:pt x="102" y="6"/>
                  </a:lnTo>
                  <a:lnTo>
                    <a:pt x="114" y="6"/>
                  </a:lnTo>
                  <a:lnTo>
                    <a:pt x="137" y="12"/>
                  </a:lnTo>
                  <a:lnTo>
                    <a:pt x="149" y="18"/>
                  </a:lnTo>
                  <a:lnTo>
                    <a:pt x="149" y="30"/>
                  </a:lnTo>
                  <a:lnTo>
                    <a:pt x="149" y="42"/>
                  </a:lnTo>
                  <a:lnTo>
                    <a:pt x="137" y="54"/>
                  </a:lnTo>
                  <a:lnTo>
                    <a:pt x="120" y="60"/>
                  </a:lnTo>
                  <a:lnTo>
                    <a:pt x="96" y="60"/>
                  </a:lnTo>
                  <a:lnTo>
                    <a:pt x="78" y="60"/>
                  </a:lnTo>
                  <a:lnTo>
                    <a:pt x="96" y="12"/>
                  </a:lnTo>
                  <a:close/>
                </a:path>
              </a:pathLst>
            </a:custGeom>
            <a:solidFill>
              <a:srgbClr val="000000"/>
            </a:solidFill>
            <a:ln w="9360">
              <a:solidFill>
                <a:schemeClr val="tx1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19" name="CustomShape 43"/>
            <p:cNvSpPr/>
            <p:nvPr/>
          </p:nvSpPr>
          <p:spPr>
            <a:xfrm>
              <a:off x="1189800" y="5977440"/>
              <a:ext cx="127080" cy="110520"/>
            </a:xfrm>
            <a:custGeom>
              <a:avLst/>
              <a:gdLst/>
              <a:ahLst/>
              <a:rect l="l" t="t" r="r" b="b"/>
              <a:pathLst>
                <a:path w="114" h="89">
                  <a:moveTo>
                    <a:pt x="0" y="6"/>
                  </a:moveTo>
                  <a:lnTo>
                    <a:pt x="12" y="6"/>
                  </a:lnTo>
                  <a:lnTo>
                    <a:pt x="24" y="12"/>
                  </a:lnTo>
                  <a:lnTo>
                    <a:pt x="30" y="30"/>
                  </a:lnTo>
                  <a:lnTo>
                    <a:pt x="30" y="41"/>
                  </a:lnTo>
                  <a:lnTo>
                    <a:pt x="36" y="59"/>
                  </a:lnTo>
                  <a:lnTo>
                    <a:pt x="36" y="71"/>
                  </a:lnTo>
                  <a:lnTo>
                    <a:pt x="36" y="83"/>
                  </a:lnTo>
                  <a:lnTo>
                    <a:pt x="36" y="89"/>
                  </a:lnTo>
                  <a:lnTo>
                    <a:pt x="36" y="89"/>
                  </a:lnTo>
                  <a:lnTo>
                    <a:pt x="48" y="89"/>
                  </a:lnTo>
                  <a:lnTo>
                    <a:pt x="54" y="83"/>
                  </a:lnTo>
                  <a:lnTo>
                    <a:pt x="66" y="71"/>
                  </a:lnTo>
                  <a:lnTo>
                    <a:pt x="78" y="59"/>
                  </a:lnTo>
                  <a:lnTo>
                    <a:pt x="96" y="47"/>
                  </a:lnTo>
                  <a:lnTo>
                    <a:pt x="108" y="30"/>
                  </a:lnTo>
                  <a:lnTo>
                    <a:pt x="114" y="12"/>
                  </a:lnTo>
                  <a:lnTo>
                    <a:pt x="108" y="6"/>
                  </a:lnTo>
                  <a:lnTo>
                    <a:pt x="102" y="0"/>
                  </a:lnTo>
                  <a:lnTo>
                    <a:pt x="96" y="6"/>
                  </a:lnTo>
                  <a:lnTo>
                    <a:pt x="90" y="6"/>
                  </a:lnTo>
                  <a:lnTo>
                    <a:pt x="90" y="12"/>
                  </a:lnTo>
                  <a:lnTo>
                    <a:pt x="96" y="18"/>
                  </a:lnTo>
                  <a:lnTo>
                    <a:pt x="102" y="18"/>
                  </a:lnTo>
                  <a:lnTo>
                    <a:pt x="102" y="24"/>
                  </a:lnTo>
                  <a:lnTo>
                    <a:pt x="96" y="30"/>
                  </a:lnTo>
                  <a:lnTo>
                    <a:pt x="90" y="41"/>
                  </a:lnTo>
                  <a:lnTo>
                    <a:pt x="66" y="65"/>
                  </a:lnTo>
                  <a:lnTo>
                    <a:pt x="54" y="71"/>
                  </a:lnTo>
                  <a:lnTo>
                    <a:pt x="48" y="41"/>
                  </a:lnTo>
                  <a:lnTo>
                    <a:pt x="42" y="6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30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00000"/>
            </a:solidFill>
            <a:ln w="9360">
              <a:solidFill>
                <a:schemeClr val="tx1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20" name="CustomShape 44"/>
            <p:cNvSpPr/>
            <p:nvPr/>
          </p:nvSpPr>
          <p:spPr>
            <a:xfrm>
              <a:off x="1416960" y="5983920"/>
              <a:ext cx="167040" cy="66240"/>
            </a:xfrm>
            <a:custGeom>
              <a:avLst/>
              <a:gdLst/>
              <a:ahLst/>
              <a:rect l="l" t="t" r="r" b="b"/>
              <a:pathLst>
                <a:path w="150" h="53">
                  <a:moveTo>
                    <a:pt x="150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150" y="12"/>
                  </a:lnTo>
                  <a:lnTo>
                    <a:pt x="150" y="0"/>
                  </a:lnTo>
                  <a:close/>
                  <a:moveTo>
                    <a:pt x="150" y="41"/>
                  </a:moveTo>
                  <a:lnTo>
                    <a:pt x="0" y="41"/>
                  </a:lnTo>
                  <a:lnTo>
                    <a:pt x="0" y="53"/>
                  </a:lnTo>
                  <a:lnTo>
                    <a:pt x="150" y="53"/>
                  </a:lnTo>
                  <a:lnTo>
                    <a:pt x="150" y="41"/>
                  </a:lnTo>
                  <a:close/>
                </a:path>
              </a:pathLst>
            </a:custGeom>
            <a:solidFill>
              <a:srgbClr val="000000"/>
            </a:solidFill>
            <a:ln w="9360">
              <a:solidFill>
                <a:schemeClr val="tx1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21" name="CustomShape 45"/>
            <p:cNvSpPr/>
            <p:nvPr/>
          </p:nvSpPr>
          <p:spPr>
            <a:xfrm>
              <a:off x="1690920" y="5909760"/>
              <a:ext cx="73800" cy="178200"/>
            </a:xfrm>
            <a:custGeom>
              <a:avLst/>
              <a:gdLst/>
              <a:ahLst/>
              <a:rect l="l" t="t" r="r" b="b"/>
              <a:pathLst>
                <a:path w="66" h="143">
                  <a:moveTo>
                    <a:pt x="54" y="119"/>
                  </a:moveTo>
                  <a:lnTo>
                    <a:pt x="36" y="131"/>
                  </a:lnTo>
                  <a:lnTo>
                    <a:pt x="30" y="131"/>
                  </a:lnTo>
                  <a:lnTo>
                    <a:pt x="24" y="131"/>
                  </a:lnTo>
                  <a:lnTo>
                    <a:pt x="24" y="131"/>
                  </a:lnTo>
                  <a:lnTo>
                    <a:pt x="24" y="125"/>
                  </a:lnTo>
                  <a:lnTo>
                    <a:pt x="30" y="119"/>
                  </a:lnTo>
                  <a:lnTo>
                    <a:pt x="54" y="48"/>
                  </a:lnTo>
                  <a:lnTo>
                    <a:pt x="54" y="48"/>
                  </a:lnTo>
                  <a:lnTo>
                    <a:pt x="30" y="54"/>
                  </a:lnTo>
                  <a:lnTo>
                    <a:pt x="6" y="54"/>
                  </a:lnTo>
                  <a:lnTo>
                    <a:pt x="6" y="54"/>
                  </a:lnTo>
                  <a:lnTo>
                    <a:pt x="18" y="54"/>
                  </a:lnTo>
                  <a:lnTo>
                    <a:pt x="24" y="60"/>
                  </a:lnTo>
                  <a:lnTo>
                    <a:pt x="24" y="60"/>
                  </a:lnTo>
                  <a:lnTo>
                    <a:pt x="18" y="72"/>
                  </a:lnTo>
                  <a:lnTo>
                    <a:pt x="12" y="95"/>
                  </a:lnTo>
                  <a:lnTo>
                    <a:pt x="6" y="113"/>
                  </a:lnTo>
                  <a:lnTo>
                    <a:pt x="0" y="131"/>
                  </a:lnTo>
                  <a:lnTo>
                    <a:pt x="0" y="137"/>
                  </a:lnTo>
                  <a:lnTo>
                    <a:pt x="12" y="143"/>
                  </a:lnTo>
                  <a:lnTo>
                    <a:pt x="36" y="137"/>
                  </a:lnTo>
                  <a:lnTo>
                    <a:pt x="54" y="119"/>
                  </a:lnTo>
                  <a:lnTo>
                    <a:pt x="54" y="119"/>
                  </a:lnTo>
                  <a:close/>
                  <a:moveTo>
                    <a:pt x="66" y="12"/>
                  </a:moveTo>
                  <a:lnTo>
                    <a:pt x="60" y="6"/>
                  </a:lnTo>
                  <a:lnTo>
                    <a:pt x="48" y="0"/>
                  </a:lnTo>
                  <a:lnTo>
                    <a:pt x="42" y="6"/>
                  </a:lnTo>
                  <a:lnTo>
                    <a:pt x="36" y="12"/>
                  </a:lnTo>
                  <a:lnTo>
                    <a:pt x="42" y="18"/>
                  </a:lnTo>
                  <a:lnTo>
                    <a:pt x="48" y="24"/>
                  </a:lnTo>
                  <a:lnTo>
                    <a:pt x="60" y="18"/>
                  </a:lnTo>
                  <a:lnTo>
                    <a:pt x="66" y="12"/>
                  </a:lnTo>
                  <a:lnTo>
                    <a:pt x="66" y="12"/>
                  </a:lnTo>
                  <a:close/>
                </a:path>
              </a:pathLst>
            </a:custGeom>
            <a:solidFill>
              <a:srgbClr val="000000"/>
            </a:solidFill>
            <a:ln w="9360">
              <a:solidFill>
                <a:schemeClr val="tx1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22" name="CustomShape 46"/>
            <p:cNvSpPr/>
            <p:nvPr/>
          </p:nvSpPr>
          <p:spPr>
            <a:xfrm>
              <a:off x="1765080" y="5909760"/>
              <a:ext cx="192240" cy="178200"/>
            </a:xfrm>
            <a:custGeom>
              <a:avLst/>
              <a:gdLst/>
              <a:ahLst/>
              <a:rect l="l" t="t" r="r" b="b"/>
              <a:pathLst>
                <a:path w="173" h="143">
                  <a:moveTo>
                    <a:pt x="167" y="137"/>
                  </a:moveTo>
                  <a:lnTo>
                    <a:pt x="155" y="131"/>
                  </a:lnTo>
                  <a:lnTo>
                    <a:pt x="143" y="125"/>
                  </a:lnTo>
                  <a:lnTo>
                    <a:pt x="119" y="72"/>
                  </a:lnTo>
                  <a:lnTo>
                    <a:pt x="143" y="66"/>
                  </a:lnTo>
                  <a:lnTo>
                    <a:pt x="161" y="54"/>
                  </a:lnTo>
                  <a:lnTo>
                    <a:pt x="173" y="42"/>
                  </a:lnTo>
                  <a:lnTo>
                    <a:pt x="173" y="30"/>
                  </a:lnTo>
                  <a:lnTo>
                    <a:pt x="167" y="12"/>
                  </a:lnTo>
                  <a:lnTo>
                    <a:pt x="149" y="6"/>
                  </a:lnTo>
                  <a:lnTo>
                    <a:pt x="125" y="0"/>
                  </a:lnTo>
                  <a:lnTo>
                    <a:pt x="113" y="0"/>
                  </a:lnTo>
                  <a:lnTo>
                    <a:pt x="41" y="0"/>
                  </a:lnTo>
                  <a:lnTo>
                    <a:pt x="41" y="6"/>
                  </a:lnTo>
                  <a:lnTo>
                    <a:pt x="53" y="6"/>
                  </a:lnTo>
                  <a:lnTo>
                    <a:pt x="59" y="18"/>
                  </a:lnTo>
                  <a:lnTo>
                    <a:pt x="59" y="24"/>
                  </a:lnTo>
                  <a:lnTo>
                    <a:pt x="59" y="30"/>
                  </a:lnTo>
                  <a:lnTo>
                    <a:pt x="23" y="119"/>
                  </a:lnTo>
                  <a:lnTo>
                    <a:pt x="17" y="131"/>
                  </a:lnTo>
                  <a:lnTo>
                    <a:pt x="11" y="137"/>
                  </a:lnTo>
                  <a:lnTo>
                    <a:pt x="0" y="137"/>
                  </a:lnTo>
                  <a:lnTo>
                    <a:pt x="0" y="143"/>
                  </a:lnTo>
                  <a:lnTo>
                    <a:pt x="71" y="143"/>
                  </a:lnTo>
                  <a:lnTo>
                    <a:pt x="71" y="137"/>
                  </a:lnTo>
                  <a:lnTo>
                    <a:pt x="53" y="137"/>
                  </a:lnTo>
                  <a:lnTo>
                    <a:pt x="47" y="125"/>
                  </a:lnTo>
                  <a:lnTo>
                    <a:pt x="47" y="125"/>
                  </a:lnTo>
                  <a:lnTo>
                    <a:pt x="53" y="113"/>
                  </a:lnTo>
                  <a:lnTo>
                    <a:pt x="71" y="72"/>
                  </a:lnTo>
                  <a:lnTo>
                    <a:pt x="89" y="72"/>
                  </a:lnTo>
                  <a:lnTo>
                    <a:pt x="125" y="143"/>
                  </a:lnTo>
                  <a:lnTo>
                    <a:pt x="167" y="143"/>
                  </a:lnTo>
                  <a:lnTo>
                    <a:pt x="167" y="137"/>
                  </a:lnTo>
                  <a:close/>
                  <a:moveTo>
                    <a:pt x="95" y="12"/>
                  </a:moveTo>
                  <a:lnTo>
                    <a:pt x="95" y="12"/>
                  </a:lnTo>
                  <a:lnTo>
                    <a:pt x="107" y="6"/>
                  </a:lnTo>
                  <a:lnTo>
                    <a:pt x="131" y="12"/>
                  </a:lnTo>
                  <a:lnTo>
                    <a:pt x="143" y="18"/>
                  </a:lnTo>
                  <a:lnTo>
                    <a:pt x="143" y="30"/>
                  </a:lnTo>
                  <a:lnTo>
                    <a:pt x="143" y="42"/>
                  </a:lnTo>
                  <a:lnTo>
                    <a:pt x="131" y="54"/>
                  </a:lnTo>
                  <a:lnTo>
                    <a:pt x="113" y="66"/>
                  </a:lnTo>
                  <a:lnTo>
                    <a:pt x="89" y="66"/>
                  </a:lnTo>
                  <a:lnTo>
                    <a:pt x="83" y="66"/>
                  </a:lnTo>
                  <a:lnTo>
                    <a:pt x="71" y="66"/>
                  </a:lnTo>
                  <a:lnTo>
                    <a:pt x="95" y="12"/>
                  </a:lnTo>
                  <a:close/>
                </a:path>
              </a:pathLst>
            </a:custGeom>
            <a:solidFill>
              <a:srgbClr val="000000"/>
            </a:solidFill>
            <a:ln w="9360">
              <a:solidFill>
                <a:schemeClr val="tx1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23" name="CustomShape 47"/>
            <p:cNvSpPr/>
            <p:nvPr/>
          </p:nvSpPr>
          <p:spPr>
            <a:xfrm>
              <a:off x="4014720" y="3271680"/>
              <a:ext cx="113760" cy="178200"/>
            </a:xfrm>
            <a:custGeom>
              <a:avLst/>
              <a:gdLst/>
              <a:ahLst/>
              <a:rect l="l" t="t" r="r" b="b"/>
              <a:pathLst>
                <a:path w="102" h="143">
                  <a:moveTo>
                    <a:pt x="102" y="137"/>
                  </a:moveTo>
                  <a:lnTo>
                    <a:pt x="78" y="137"/>
                  </a:lnTo>
                  <a:lnTo>
                    <a:pt x="72" y="131"/>
                  </a:lnTo>
                  <a:lnTo>
                    <a:pt x="72" y="119"/>
                  </a:lnTo>
                  <a:lnTo>
                    <a:pt x="72" y="18"/>
                  </a:lnTo>
                  <a:lnTo>
                    <a:pt x="78" y="12"/>
                  </a:lnTo>
                  <a:lnTo>
                    <a:pt x="84" y="6"/>
                  </a:lnTo>
                  <a:lnTo>
                    <a:pt x="102" y="6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18" y="6"/>
                  </a:lnTo>
                  <a:lnTo>
                    <a:pt x="24" y="18"/>
                  </a:lnTo>
                  <a:lnTo>
                    <a:pt x="24" y="119"/>
                  </a:lnTo>
                  <a:lnTo>
                    <a:pt x="24" y="131"/>
                  </a:lnTo>
                  <a:lnTo>
                    <a:pt x="18" y="137"/>
                  </a:lnTo>
                  <a:lnTo>
                    <a:pt x="0" y="137"/>
                  </a:lnTo>
                  <a:lnTo>
                    <a:pt x="0" y="143"/>
                  </a:lnTo>
                  <a:lnTo>
                    <a:pt x="102" y="143"/>
                  </a:lnTo>
                  <a:lnTo>
                    <a:pt x="102" y="137"/>
                  </a:lnTo>
                  <a:close/>
                </a:path>
              </a:pathLst>
            </a:custGeom>
            <a:solidFill>
              <a:srgbClr val="000000"/>
            </a:solidFill>
            <a:ln w="9360">
              <a:solidFill>
                <a:schemeClr val="tx1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24" name="CustomShape 48"/>
            <p:cNvSpPr/>
            <p:nvPr/>
          </p:nvSpPr>
          <p:spPr>
            <a:xfrm>
              <a:off x="3548520" y="4713480"/>
              <a:ext cx="225720" cy="187200"/>
            </a:xfrm>
            <a:custGeom>
              <a:avLst/>
              <a:gdLst/>
              <a:ahLst/>
              <a:rect l="l" t="t" r="r" b="b"/>
              <a:pathLst>
                <a:path w="203" h="150">
                  <a:moveTo>
                    <a:pt x="203" y="0"/>
                  </a:moveTo>
                  <a:lnTo>
                    <a:pt x="137" y="0"/>
                  </a:lnTo>
                  <a:lnTo>
                    <a:pt x="137" y="6"/>
                  </a:lnTo>
                  <a:lnTo>
                    <a:pt x="155" y="6"/>
                  </a:lnTo>
                  <a:lnTo>
                    <a:pt x="161" y="12"/>
                  </a:lnTo>
                  <a:lnTo>
                    <a:pt x="161" y="24"/>
                  </a:lnTo>
                  <a:lnTo>
                    <a:pt x="155" y="30"/>
                  </a:lnTo>
                  <a:lnTo>
                    <a:pt x="119" y="102"/>
                  </a:lnTo>
                  <a:lnTo>
                    <a:pt x="83" y="30"/>
                  </a:lnTo>
                  <a:lnTo>
                    <a:pt x="77" y="24"/>
                  </a:lnTo>
                  <a:lnTo>
                    <a:pt x="71" y="12"/>
                  </a:lnTo>
                  <a:lnTo>
                    <a:pt x="77" y="6"/>
                  </a:lnTo>
                  <a:lnTo>
                    <a:pt x="95" y="6"/>
                  </a:lnTo>
                  <a:lnTo>
                    <a:pt x="95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12" y="6"/>
                  </a:lnTo>
                  <a:lnTo>
                    <a:pt x="23" y="18"/>
                  </a:lnTo>
                  <a:lnTo>
                    <a:pt x="101" y="150"/>
                  </a:lnTo>
                  <a:lnTo>
                    <a:pt x="107" y="150"/>
                  </a:lnTo>
                  <a:lnTo>
                    <a:pt x="173" y="24"/>
                  </a:lnTo>
                  <a:lnTo>
                    <a:pt x="185" y="12"/>
                  </a:lnTo>
                  <a:lnTo>
                    <a:pt x="203" y="6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000000"/>
            </a:solidFill>
            <a:ln w="9360">
              <a:solidFill>
                <a:schemeClr val="tx1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25" name="CustomShape 49"/>
            <p:cNvSpPr/>
            <p:nvPr/>
          </p:nvSpPr>
          <p:spPr>
            <a:xfrm>
              <a:off x="3748320" y="3601080"/>
              <a:ext cx="627120" cy="720"/>
            </a:xfrm>
            <a:custGeom>
              <a:avLst/>
              <a:gdLst/>
              <a:ahLst/>
              <a:rect l="l" t="t" r="r" b="b"/>
              <a:pathLst>
                <a:path w="562" h="0">
                  <a:moveTo>
                    <a:pt x="0" y="0"/>
                  </a:moveTo>
                  <a:lnTo>
                    <a:pt x="56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9360">
              <a:solidFill>
                <a:srgbClr val="00666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26" name="CustomShape 50"/>
            <p:cNvSpPr/>
            <p:nvPr/>
          </p:nvSpPr>
          <p:spPr>
            <a:xfrm>
              <a:off x="4328640" y="3547800"/>
              <a:ext cx="253800" cy="104040"/>
            </a:xfrm>
            <a:custGeom>
              <a:avLst/>
              <a:gdLst/>
              <a:ahLst/>
              <a:rect l="l" t="t" r="r" b="b"/>
              <a:pathLst>
                <a:path w="228" h="83">
                  <a:moveTo>
                    <a:pt x="0" y="83"/>
                  </a:moveTo>
                  <a:lnTo>
                    <a:pt x="228" y="42"/>
                  </a:lnTo>
                  <a:lnTo>
                    <a:pt x="0" y="0"/>
                  </a:lnTo>
                  <a:lnTo>
                    <a:pt x="0" y="83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006666"/>
            </a:solidFill>
            <a:ln w="9360">
              <a:solidFill>
                <a:srgbClr val="00666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27" name="CustomShape 51"/>
            <p:cNvSpPr/>
            <p:nvPr/>
          </p:nvSpPr>
          <p:spPr>
            <a:xfrm>
              <a:off x="3534840" y="4003560"/>
              <a:ext cx="165960" cy="135000"/>
            </a:xfrm>
            <a:custGeom>
              <a:avLst/>
              <a:gdLst/>
              <a:ahLst/>
              <a:rect l="l" t="t" r="r" b="b"/>
              <a:pathLst>
                <a:path w="149" h="108">
                  <a:moveTo>
                    <a:pt x="83" y="48"/>
                  </a:moveTo>
                  <a:lnTo>
                    <a:pt x="149" y="48"/>
                  </a:lnTo>
                  <a:lnTo>
                    <a:pt x="149" y="60"/>
                  </a:lnTo>
                  <a:lnTo>
                    <a:pt x="83" y="60"/>
                  </a:lnTo>
                  <a:lnTo>
                    <a:pt x="83" y="108"/>
                  </a:lnTo>
                  <a:lnTo>
                    <a:pt x="65" y="108"/>
                  </a:lnTo>
                  <a:lnTo>
                    <a:pt x="65" y="60"/>
                  </a:lnTo>
                  <a:lnTo>
                    <a:pt x="0" y="60"/>
                  </a:lnTo>
                  <a:lnTo>
                    <a:pt x="0" y="48"/>
                  </a:lnTo>
                  <a:lnTo>
                    <a:pt x="65" y="48"/>
                  </a:lnTo>
                  <a:lnTo>
                    <a:pt x="65" y="0"/>
                  </a:lnTo>
                  <a:lnTo>
                    <a:pt x="83" y="0"/>
                  </a:lnTo>
                  <a:lnTo>
                    <a:pt x="83" y="48"/>
                  </a:lnTo>
                  <a:close/>
                </a:path>
              </a:pathLst>
            </a:custGeom>
            <a:solidFill>
              <a:srgbClr val="000000"/>
            </a:solidFill>
            <a:ln w="9360">
              <a:solidFill>
                <a:schemeClr val="tx1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28" name="CustomShape 52"/>
            <p:cNvSpPr/>
            <p:nvPr/>
          </p:nvSpPr>
          <p:spPr>
            <a:xfrm>
              <a:off x="3540960" y="5550480"/>
              <a:ext cx="165960" cy="14040"/>
            </a:xfrm>
            <a:prstGeom prst="rect">
              <a:avLst/>
            </a:prstGeom>
            <a:solidFill>
              <a:srgbClr val="000000"/>
            </a:solidFill>
            <a:ln w="9360">
              <a:solidFill>
                <a:schemeClr val="tx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29" name="CustomShape 53"/>
            <p:cNvSpPr/>
            <p:nvPr/>
          </p:nvSpPr>
          <p:spPr>
            <a:xfrm>
              <a:off x="3693600" y="3801960"/>
              <a:ext cx="995400" cy="1800"/>
            </a:xfrm>
            <a:custGeom>
              <a:avLst/>
              <a:gdLst/>
              <a:ahLst/>
              <a:rect l="l" t="t" r="r" b="b"/>
              <a:pathLst>
                <a:path w="891" h="0">
                  <a:moveTo>
                    <a:pt x="0" y="0"/>
                  </a:moveTo>
                  <a:lnTo>
                    <a:pt x="89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360">
              <a:solidFill>
                <a:schemeClr val="tx1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30" name="CustomShape 54"/>
            <p:cNvSpPr/>
            <p:nvPr/>
          </p:nvSpPr>
          <p:spPr>
            <a:xfrm>
              <a:off x="4689360" y="3801960"/>
              <a:ext cx="720" cy="1972080"/>
            </a:xfrm>
            <a:custGeom>
              <a:avLst/>
              <a:gdLst/>
              <a:ahLst/>
              <a:rect l="l" t="t" r="r" b="b"/>
              <a:pathLst>
                <a:path w="0" h="1576">
                  <a:moveTo>
                    <a:pt x="0" y="0"/>
                  </a:moveTo>
                  <a:lnTo>
                    <a:pt x="0" y="1576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360">
              <a:solidFill>
                <a:schemeClr val="tx1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31" name="CustomShape 55"/>
            <p:cNvSpPr/>
            <p:nvPr/>
          </p:nvSpPr>
          <p:spPr>
            <a:xfrm>
              <a:off x="3693600" y="5774400"/>
              <a:ext cx="995400" cy="720"/>
            </a:xfrm>
            <a:custGeom>
              <a:avLst/>
              <a:gdLst/>
              <a:ahLst/>
              <a:rect l="l" t="t" r="r" b="b"/>
              <a:pathLst>
                <a:path w="891" h="0">
                  <a:moveTo>
                    <a:pt x="891" y="0"/>
                  </a:moveTo>
                  <a:lnTo>
                    <a:pt x="0" y="0"/>
                  </a:lnTo>
                  <a:lnTo>
                    <a:pt x="891" y="0"/>
                  </a:lnTo>
                  <a:lnTo>
                    <a:pt x="891" y="0"/>
                  </a:lnTo>
                  <a:close/>
                  <a:moveTo>
                    <a:pt x="891" y="0"/>
                  </a:moveTo>
                  <a:lnTo>
                    <a:pt x="891" y="0"/>
                  </a:lnTo>
                  <a:lnTo>
                    <a:pt x="891" y="0"/>
                  </a:lnTo>
                  <a:close/>
                </a:path>
              </a:pathLst>
            </a:custGeom>
            <a:solidFill>
              <a:srgbClr val="000000"/>
            </a:solidFill>
            <a:ln w="9360">
              <a:solidFill>
                <a:schemeClr val="tx1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32" name="CustomShape 56"/>
            <p:cNvSpPr/>
            <p:nvPr/>
          </p:nvSpPr>
          <p:spPr>
            <a:xfrm>
              <a:off x="3540960" y="3741840"/>
              <a:ext cx="152280" cy="120600"/>
            </a:xfrm>
            <a:custGeom>
              <a:avLst/>
              <a:gdLst/>
              <a:ahLst/>
              <a:rect l="l" t="t" r="r" b="b"/>
              <a:pathLst>
                <a:path w="137" h="96">
                  <a:moveTo>
                    <a:pt x="65" y="96"/>
                  </a:moveTo>
                  <a:lnTo>
                    <a:pt x="41" y="90"/>
                  </a:lnTo>
                  <a:lnTo>
                    <a:pt x="18" y="84"/>
                  </a:lnTo>
                  <a:lnTo>
                    <a:pt x="6" y="66"/>
                  </a:lnTo>
                  <a:lnTo>
                    <a:pt x="0" y="48"/>
                  </a:lnTo>
                  <a:lnTo>
                    <a:pt x="6" y="30"/>
                  </a:lnTo>
                  <a:lnTo>
                    <a:pt x="18" y="18"/>
                  </a:lnTo>
                  <a:lnTo>
                    <a:pt x="41" y="6"/>
                  </a:lnTo>
                  <a:lnTo>
                    <a:pt x="65" y="0"/>
                  </a:lnTo>
                  <a:lnTo>
                    <a:pt x="95" y="6"/>
                  </a:lnTo>
                  <a:lnTo>
                    <a:pt x="119" y="18"/>
                  </a:lnTo>
                  <a:lnTo>
                    <a:pt x="131" y="30"/>
                  </a:lnTo>
                  <a:lnTo>
                    <a:pt x="137" y="48"/>
                  </a:lnTo>
                  <a:lnTo>
                    <a:pt x="131" y="66"/>
                  </a:lnTo>
                  <a:lnTo>
                    <a:pt x="119" y="84"/>
                  </a:lnTo>
                  <a:lnTo>
                    <a:pt x="95" y="90"/>
                  </a:lnTo>
                  <a:lnTo>
                    <a:pt x="65" y="96"/>
                  </a:lnTo>
                  <a:lnTo>
                    <a:pt x="65" y="96"/>
                  </a:lnTo>
                  <a:close/>
                </a:path>
              </a:pathLst>
            </a:custGeom>
            <a:solidFill>
              <a:srgbClr val="ffffff"/>
            </a:solidFill>
            <a:ln w="9360">
              <a:solidFill>
                <a:schemeClr val="tx1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33" name="CustomShape 57"/>
            <p:cNvSpPr/>
            <p:nvPr/>
          </p:nvSpPr>
          <p:spPr>
            <a:xfrm>
              <a:off x="3540960" y="3801960"/>
              <a:ext cx="71640" cy="60480"/>
            </a:xfrm>
            <a:custGeom>
              <a:avLst/>
              <a:gdLst/>
              <a:ahLst/>
              <a:rect l="l" t="t" r="r" b="b"/>
              <a:pathLst>
                <a:path w="65" h="48">
                  <a:moveTo>
                    <a:pt x="65" y="48"/>
                  </a:moveTo>
                  <a:lnTo>
                    <a:pt x="41" y="42"/>
                  </a:lnTo>
                  <a:lnTo>
                    <a:pt x="18" y="36"/>
                  </a:lnTo>
                  <a:lnTo>
                    <a:pt x="6" y="18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18"/>
                  </a:lnTo>
                  <a:lnTo>
                    <a:pt x="18" y="36"/>
                  </a:lnTo>
                  <a:lnTo>
                    <a:pt x="41" y="42"/>
                  </a:lnTo>
                  <a:lnTo>
                    <a:pt x="65" y="48"/>
                  </a:lnTo>
                  <a:lnTo>
                    <a:pt x="65" y="48"/>
                  </a:lnTo>
                  <a:close/>
                </a:path>
              </a:pathLst>
            </a:custGeom>
            <a:solidFill>
              <a:srgbClr val="000000"/>
            </a:solidFill>
            <a:ln w="9360">
              <a:solidFill>
                <a:schemeClr val="tx1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34" name="CustomShape 58"/>
            <p:cNvSpPr/>
            <p:nvPr/>
          </p:nvSpPr>
          <p:spPr>
            <a:xfrm>
              <a:off x="3540960" y="3741840"/>
              <a:ext cx="71640" cy="59400"/>
            </a:xfrm>
            <a:custGeom>
              <a:avLst/>
              <a:gdLst/>
              <a:ahLst/>
              <a:rect l="l" t="t" r="r" b="b"/>
              <a:pathLst>
                <a:path w="65" h="48">
                  <a:moveTo>
                    <a:pt x="0" y="48"/>
                  </a:moveTo>
                  <a:lnTo>
                    <a:pt x="6" y="30"/>
                  </a:lnTo>
                  <a:lnTo>
                    <a:pt x="18" y="18"/>
                  </a:lnTo>
                  <a:lnTo>
                    <a:pt x="41" y="6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41" y="6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8"/>
                  </a:lnTo>
                  <a:lnTo>
                    <a:pt x="0" y="48"/>
                  </a:lnTo>
                  <a:close/>
                  <a:moveTo>
                    <a:pt x="0" y="48"/>
                  </a:move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000000"/>
            </a:solidFill>
            <a:ln w="9360">
              <a:solidFill>
                <a:schemeClr val="tx1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35" name="CustomShape 59"/>
            <p:cNvSpPr/>
            <p:nvPr/>
          </p:nvSpPr>
          <p:spPr>
            <a:xfrm>
              <a:off x="3613320" y="3741840"/>
              <a:ext cx="80280" cy="59400"/>
            </a:xfrm>
            <a:custGeom>
              <a:avLst/>
              <a:gdLst/>
              <a:ahLst/>
              <a:rect l="l" t="t" r="r" b="b"/>
              <a:pathLst>
                <a:path w="72" h="48">
                  <a:moveTo>
                    <a:pt x="0" y="0"/>
                  </a:moveTo>
                  <a:lnTo>
                    <a:pt x="30" y="6"/>
                  </a:lnTo>
                  <a:lnTo>
                    <a:pt x="54" y="18"/>
                  </a:lnTo>
                  <a:lnTo>
                    <a:pt x="66" y="30"/>
                  </a:lnTo>
                  <a:lnTo>
                    <a:pt x="72" y="48"/>
                  </a:lnTo>
                  <a:lnTo>
                    <a:pt x="72" y="48"/>
                  </a:lnTo>
                  <a:lnTo>
                    <a:pt x="66" y="30"/>
                  </a:lnTo>
                  <a:lnTo>
                    <a:pt x="54" y="18"/>
                  </a:lnTo>
                  <a:lnTo>
                    <a:pt x="30" y="6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360">
              <a:solidFill>
                <a:schemeClr val="tx1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36" name="CustomShape 60"/>
            <p:cNvSpPr/>
            <p:nvPr/>
          </p:nvSpPr>
          <p:spPr>
            <a:xfrm>
              <a:off x="3613320" y="3801960"/>
              <a:ext cx="80280" cy="60480"/>
            </a:xfrm>
            <a:custGeom>
              <a:avLst/>
              <a:gdLst/>
              <a:ahLst/>
              <a:rect l="l" t="t" r="r" b="b"/>
              <a:pathLst>
                <a:path w="72" h="48">
                  <a:moveTo>
                    <a:pt x="72" y="0"/>
                  </a:moveTo>
                  <a:lnTo>
                    <a:pt x="66" y="18"/>
                  </a:lnTo>
                  <a:lnTo>
                    <a:pt x="54" y="36"/>
                  </a:lnTo>
                  <a:lnTo>
                    <a:pt x="30" y="4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30" y="42"/>
                  </a:lnTo>
                  <a:lnTo>
                    <a:pt x="54" y="36"/>
                  </a:lnTo>
                  <a:lnTo>
                    <a:pt x="66" y="18"/>
                  </a:lnTo>
                  <a:lnTo>
                    <a:pt x="72" y="0"/>
                  </a:lnTo>
                  <a:lnTo>
                    <a:pt x="72" y="0"/>
                  </a:lnTo>
                  <a:close/>
                  <a:moveTo>
                    <a:pt x="72" y="0"/>
                  </a:move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000000"/>
            </a:solidFill>
            <a:ln w="9360">
              <a:solidFill>
                <a:schemeClr val="tx1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37" name="CustomShape 61"/>
            <p:cNvSpPr/>
            <p:nvPr/>
          </p:nvSpPr>
          <p:spPr>
            <a:xfrm>
              <a:off x="3613320" y="3862800"/>
              <a:ext cx="1800" cy="720"/>
            </a:xfrm>
            <a:custGeom>
              <a:avLst/>
              <a:gdLst/>
              <a:ahLst/>
              <a:rect l="l" t="t" r="r" b="b"/>
              <a:pathLst>
                <a:path w="0" h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360">
              <a:solidFill>
                <a:schemeClr val="tx1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38" name="CustomShape 62"/>
            <p:cNvSpPr/>
            <p:nvPr/>
          </p:nvSpPr>
          <p:spPr>
            <a:xfrm>
              <a:off x="3548520" y="5707800"/>
              <a:ext cx="152280" cy="126000"/>
            </a:xfrm>
            <a:custGeom>
              <a:avLst/>
              <a:gdLst/>
              <a:ahLst/>
              <a:rect l="l" t="t" r="r" b="b"/>
              <a:pathLst>
                <a:path w="137" h="101">
                  <a:moveTo>
                    <a:pt x="65" y="101"/>
                  </a:moveTo>
                  <a:lnTo>
                    <a:pt x="41" y="95"/>
                  </a:lnTo>
                  <a:lnTo>
                    <a:pt x="18" y="83"/>
                  </a:lnTo>
                  <a:lnTo>
                    <a:pt x="6" y="71"/>
                  </a:lnTo>
                  <a:lnTo>
                    <a:pt x="0" y="47"/>
                  </a:lnTo>
                  <a:lnTo>
                    <a:pt x="6" y="30"/>
                  </a:lnTo>
                  <a:lnTo>
                    <a:pt x="18" y="18"/>
                  </a:lnTo>
                  <a:lnTo>
                    <a:pt x="41" y="6"/>
                  </a:lnTo>
                  <a:lnTo>
                    <a:pt x="65" y="0"/>
                  </a:lnTo>
                  <a:lnTo>
                    <a:pt x="95" y="6"/>
                  </a:lnTo>
                  <a:lnTo>
                    <a:pt x="119" y="18"/>
                  </a:lnTo>
                  <a:lnTo>
                    <a:pt x="131" y="30"/>
                  </a:lnTo>
                  <a:lnTo>
                    <a:pt x="137" y="47"/>
                  </a:lnTo>
                  <a:lnTo>
                    <a:pt x="131" y="71"/>
                  </a:lnTo>
                  <a:lnTo>
                    <a:pt x="119" y="83"/>
                  </a:lnTo>
                  <a:lnTo>
                    <a:pt x="95" y="95"/>
                  </a:lnTo>
                  <a:lnTo>
                    <a:pt x="65" y="101"/>
                  </a:lnTo>
                  <a:lnTo>
                    <a:pt x="65" y="101"/>
                  </a:lnTo>
                  <a:close/>
                </a:path>
              </a:pathLst>
            </a:custGeom>
            <a:solidFill>
              <a:srgbClr val="ffffff"/>
            </a:solidFill>
            <a:ln w="9360">
              <a:solidFill>
                <a:schemeClr val="tx1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39" name="CustomShape 63"/>
            <p:cNvSpPr/>
            <p:nvPr/>
          </p:nvSpPr>
          <p:spPr>
            <a:xfrm>
              <a:off x="3548520" y="5766840"/>
              <a:ext cx="71640" cy="67320"/>
            </a:xfrm>
            <a:custGeom>
              <a:avLst/>
              <a:gdLst/>
              <a:ahLst/>
              <a:rect l="l" t="t" r="r" b="b"/>
              <a:pathLst>
                <a:path w="65" h="54">
                  <a:moveTo>
                    <a:pt x="65" y="54"/>
                  </a:moveTo>
                  <a:lnTo>
                    <a:pt x="41" y="48"/>
                  </a:lnTo>
                  <a:lnTo>
                    <a:pt x="18" y="36"/>
                  </a:lnTo>
                  <a:lnTo>
                    <a:pt x="6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24"/>
                  </a:lnTo>
                  <a:lnTo>
                    <a:pt x="18" y="36"/>
                  </a:lnTo>
                  <a:lnTo>
                    <a:pt x="41" y="48"/>
                  </a:lnTo>
                  <a:lnTo>
                    <a:pt x="65" y="54"/>
                  </a:lnTo>
                  <a:lnTo>
                    <a:pt x="65" y="54"/>
                  </a:lnTo>
                  <a:close/>
                </a:path>
              </a:pathLst>
            </a:custGeom>
            <a:solidFill>
              <a:srgbClr val="000000"/>
            </a:solidFill>
            <a:ln w="9360">
              <a:solidFill>
                <a:schemeClr val="tx1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40" name="CustomShape 64"/>
            <p:cNvSpPr/>
            <p:nvPr/>
          </p:nvSpPr>
          <p:spPr>
            <a:xfrm>
              <a:off x="3548520" y="5707800"/>
              <a:ext cx="71640" cy="58320"/>
            </a:xfrm>
            <a:custGeom>
              <a:avLst/>
              <a:gdLst/>
              <a:ahLst/>
              <a:rect l="l" t="t" r="r" b="b"/>
              <a:pathLst>
                <a:path w="65" h="47">
                  <a:moveTo>
                    <a:pt x="0" y="47"/>
                  </a:moveTo>
                  <a:lnTo>
                    <a:pt x="6" y="30"/>
                  </a:lnTo>
                  <a:lnTo>
                    <a:pt x="18" y="18"/>
                  </a:lnTo>
                  <a:lnTo>
                    <a:pt x="41" y="6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41" y="6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7"/>
                  </a:lnTo>
                  <a:lnTo>
                    <a:pt x="0" y="47"/>
                  </a:lnTo>
                  <a:close/>
                  <a:moveTo>
                    <a:pt x="0" y="47"/>
                  </a:moveTo>
                  <a:lnTo>
                    <a:pt x="0" y="47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000000"/>
            </a:solidFill>
            <a:ln w="9360">
              <a:solidFill>
                <a:schemeClr val="tx1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41" name="CustomShape 65"/>
            <p:cNvSpPr/>
            <p:nvPr/>
          </p:nvSpPr>
          <p:spPr>
            <a:xfrm>
              <a:off x="3620520" y="5707800"/>
              <a:ext cx="80280" cy="58320"/>
            </a:xfrm>
            <a:custGeom>
              <a:avLst/>
              <a:gdLst/>
              <a:ahLst/>
              <a:rect l="l" t="t" r="r" b="b"/>
              <a:pathLst>
                <a:path w="72" h="47">
                  <a:moveTo>
                    <a:pt x="0" y="0"/>
                  </a:moveTo>
                  <a:lnTo>
                    <a:pt x="30" y="6"/>
                  </a:lnTo>
                  <a:lnTo>
                    <a:pt x="54" y="18"/>
                  </a:lnTo>
                  <a:lnTo>
                    <a:pt x="66" y="30"/>
                  </a:lnTo>
                  <a:lnTo>
                    <a:pt x="72" y="47"/>
                  </a:lnTo>
                  <a:lnTo>
                    <a:pt x="72" y="47"/>
                  </a:lnTo>
                  <a:lnTo>
                    <a:pt x="66" y="30"/>
                  </a:lnTo>
                  <a:lnTo>
                    <a:pt x="54" y="18"/>
                  </a:lnTo>
                  <a:lnTo>
                    <a:pt x="30" y="6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360">
              <a:solidFill>
                <a:schemeClr val="tx1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42" name="CustomShape 66"/>
            <p:cNvSpPr/>
            <p:nvPr/>
          </p:nvSpPr>
          <p:spPr>
            <a:xfrm>
              <a:off x="3620520" y="5766840"/>
              <a:ext cx="80280" cy="67320"/>
            </a:xfrm>
            <a:custGeom>
              <a:avLst/>
              <a:gdLst/>
              <a:ahLst/>
              <a:rect l="l" t="t" r="r" b="b"/>
              <a:pathLst>
                <a:path w="72" h="54">
                  <a:moveTo>
                    <a:pt x="72" y="0"/>
                  </a:moveTo>
                  <a:lnTo>
                    <a:pt x="66" y="24"/>
                  </a:lnTo>
                  <a:lnTo>
                    <a:pt x="54" y="36"/>
                  </a:lnTo>
                  <a:lnTo>
                    <a:pt x="30" y="48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30" y="48"/>
                  </a:lnTo>
                  <a:lnTo>
                    <a:pt x="54" y="36"/>
                  </a:lnTo>
                  <a:lnTo>
                    <a:pt x="66" y="24"/>
                  </a:lnTo>
                  <a:lnTo>
                    <a:pt x="72" y="0"/>
                  </a:lnTo>
                  <a:lnTo>
                    <a:pt x="72" y="0"/>
                  </a:lnTo>
                  <a:close/>
                  <a:moveTo>
                    <a:pt x="72" y="0"/>
                  </a:move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000000"/>
            </a:solidFill>
            <a:ln w="9360">
              <a:solidFill>
                <a:schemeClr val="tx1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43" name="CustomShape 67"/>
            <p:cNvSpPr/>
            <p:nvPr/>
          </p:nvSpPr>
          <p:spPr>
            <a:xfrm>
              <a:off x="3620520" y="5834160"/>
              <a:ext cx="720" cy="720"/>
            </a:xfrm>
            <a:custGeom>
              <a:avLst/>
              <a:gdLst/>
              <a:ahLst/>
              <a:rect l="l" t="t" r="r" b="b"/>
              <a:pathLst>
                <a:path w="0" h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360">
              <a:solidFill>
                <a:schemeClr val="tx1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44" name="CustomShape 68"/>
            <p:cNvSpPr/>
            <p:nvPr/>
          </p:nvSpPr>
          <p:spPr>
            <a:xfrm>
              <a:off x="4649760" y="4519080"/>
              <a:ext cx="79200" cy="537480"/>
            </a:xfrm>
            <a:custGeom>
              <a:avLst/>
              <a:gdLst/>
              <a:ahLst/>
              <a:rect l="l" t="t" r="r" b="b"/>
              <a:pathLst>
                <a:path w="71" h="430">
                  <a:moveTo>
                    <a:pt x="0" y="0"/>
                  </a:moveTo>
                  <a:lnTo>
                    <a:pt x="71" y="0"/>
                  </a:lnTo>
                  <a:lnTo>
                    <a:pt x="71" y="430"/>
                  </a:lnTo>
                  <a:lnTo>
                    <a:pt x="0" y="43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360">
              <a:solidFill>
                <a:schemeClr val="bg1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45" name="CustomShape 69"/>
            <p:cNvSpPr/>
            <p:nvPr/>
          </p:nvSpPr>
          <p:spPr>
            <a:xfrm>
              <a:off x="4596480" y="5027040"/>
              <a:ext cx="99000" cy="37440"/>
            </a:xfrm>
            <a:custGeom>
              <a:avLst/>
              <a:gdLst/>
              <a:ahLst/>
              <a:rect l="l" t="t" r="r" b="b"/>
              <a:pathLst>
                <a:path w="89" h="30">
                  <a:moveTo>
                    <a:pt x="89" y="30"/>
                  </a:moveTo>
                  <a:lnTo>
                    <a:pt x="0" y="0"/>
                  </a:lnTo>
                  <a:lnTo>
                    <a:pt x="89" y="30"/>
                  </a:lnTo>
                  <a:lnTo>
                    <a:pt x="89" y="30"/>
                  </a:lnTo>
                  <a:close/>
                </a:path>
              </a:pathLst>
            </a:custGeom>
            <a:solidFill>
              <a:srgbClr val="006666"/>
            </a:solidFill>
            <a:ln w="9360">
              <a:solidFill>
                <a:srgbClr val="00666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46" name="CustomShape 70"/>
            <p:cNvSpPr/>
            <p:nvPr/>
          </p:nvSpPr>
          <p:spPr>
            <a:xfrm>
              <a:off x="4596480" y="4997160"/>
              <a:ext cx="99000" cy="29520"/>
            </a:xfrm>
            <a:custGeom>
              <a:avLst/>
              <a:gdLst/>
              <a:ahLst/>
              <a:rect l="l" t="t" r="r" b="b"/>
              <a:pathLst>
                <a:path w="89" h="24">
                  <a:moveTo>
                    <a:pt x="0" y="24"/>
                  </a:moveTo>
                  <a:lnTo>
                    <a:pt x="89" y="0"/>
                  </a:lnTo>
                  <a:lnTo>
                    <a:pt x="0" y="24"/>
                  </a:lnTo>
                  <a:lnTo>
                    <a:pt x="0" y="24"/>
                  </a:lnTo>
                  <a:close/>
                  <a:moveTo>
                    <a:pt x="0" y="24"/>
                  </a:move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006666"/>
            </a:solidFill>
            <a:ln w="9360">
              <a:solidFill>
                <a:srgbClr val="00666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47" name="CustomShape 71"/>
            <p:cNvSpPr/>
            <p:nvPr/>
          </p:nvSpPr>
          <p:spPr>
            <a:xfrm>
              <a:off x="4695840" y="4959360"/>
              <a:ext cx="100080" cy="37440"/>
            </a:xfrm>
            <a:custGeom>
              <a:avLst/>
              <a:gdLst/>
              <a:ahLst/>
              <a:rect l="l" t="t" r="r" b="b"/>
              <a:pathLst>
                <a:path w="90" h="30">
                  <a:moveTo>
                    <a:pt x="0" y="30"/>
                  </a:moveTo>
                  <a:lnTo>
                    <a:pt x="90" y="0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0" y="30"/>
                  </a:move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006666"/>
            </a:solidFill>
            <a:ln w="9360">
              <a:solidFill>
                <a:srgbClr val="00666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48" name="CustomShape 72"/>
            <p:cNvSpPr/>
            <p:nvPr/>
          </p:nvSpPr>
          <p:spPr>
            <a:xfrm>
              <a:off x="4695840" y="4930560"/>
              <a:ext cx="100080" cy="28440"/>
            </a:xfrm>
            <a:custGeom>
              <a:avLst/>
              <a:gdLst/>
              <a:ahLst/>
              <a:rect l="l" t="t" r="r" b="b"/>
              <a:pathLst>
                <a:path w="90" h="23">
                  <a:moveTo>
                    <a:pt x="90" y="23"/>
                  </a:moveTo>
                  <a:lnTo>
                    <a:pt x="0" y="0"/>
                  </a:lnTo>
                  <a:lnTo>
                    <a:pt x="90" y="23"/>
                  </a:lnTo>
                  <a:lnTo>
                    <a:pt x="90" y="23"/>
                  </a:lnTo>
                  <a:close/>
                  <a:moveTo>
                    <a:pt x="90" y="23"/>
                  </a:moveTo>
                  <a:lnTo>
                    <a:pt x="90" y="23"/>
                  </a:lnTo>
                  <a:lnTo>
                    <a:pt x="90" y="23"/>
                  </a:lnTo>
                  <a:close/>
                </a:path>
              </a:pathLst>
            </a:custGeom>
            <a:solidFill>
              <a:srgbClr val="006666"/>
            </a:solidFill>
            <a:ln w="9360">
              <a:solidFill>
                <a:srgbClr val="00666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49" name="CustomShape 73"/>
            <p:cNvSpPr/>
            <p:nvPr/>
          </p:nvSpPr>
          <p:spPr>
            <a:xfrm>
              <a:off x="4695840" y="4924080"/>
              <a:ext cx="720" cy="6120"/>
            </a:xfrm>
            <a:custGeom>
              <a:avLst/>
              <a:gdLst/>
              <a:ahLst/>
              <a:rect l="l" t="t" r="r" b="b"/>
              <a:pathLst>
                <a:path w="0" h="6">
                  <a:moveTo>
                    <a:pt x="0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close/>
                  <a:moveTo>
                    <a:pt x="0" y="6"/>
                  </a:move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06666"/>
            </a:solidFill>
            <a:ln w="9360">
              <a:solidFill>
                <a:srgbClr val="00666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50" name="CustomShape 74"/>
            <p:cNvSpPr/>
            <p:nvPr/>
          </p:nvSpPr>
          <p:spPr>
            <a:xfrm>
              <a:off x="4596480" y="4892760"/>
              <a:ext cx="99000" cy="30600"/>
            </a:xfrm>
            <a:custGeom>
              <a:avLst/>
              <a:gdLst/>
              <a:ahLst/>
              <a:rect l="l" t="t" r="r" b="b"/>
              <a:pathLst>
                <a:path w="89" h="24">
                  <a:moveTo>
                    <a:pt x="89" y="24"/>
                  </a:moveTo>
                  <a:lnTo>
                    <a:pt x="0" y="0"/>
                  </a:lnTo>
                  <a:lnTo>
                    <a:pt x="89" y="24"/>
                  </a:lnTo>
                  <a:lnTo>
                    <a:pt x="89" y="24"/>
                  </a:lnTo>
                  <a:close/>
                  <a:moveTo>
                    <a:pt x="89" y="24"/>
                  </a:moveTo>
                  <a:lnTo>
                    <a:pt x="89" y="24"/>
                  </a:lnTo>
                  <a:lnTo>
                    <a:pt x="89" y="24"/>
                  </a:lnTo>
                  <a:close/>
                </a:path>
              </a:pathLst>
            </a:custGeom>
            <a:solidFill>
              <a:srgbClr val="006666"/>
            </a:solidFill>
            <a:ln w="9360">
              <a:solidFill>
                <a:srgbClr val="00666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51" name="CustomShape 75"/>
            <p:cNvSpPr/>
            <p:nvPr/>
          </p:nvSpPr>
          <p:spPr>
            <a:xfrm>
              <a:off x="4596480" y="4856400"/>
              <a:ext cx="99000" cy="36360"/>
            </a:xfrm>
            <a:custGeom>
              <a:avLst/>
              <a:gdLst/>
              <a:ahLst/>
              <a:rect l="l" t="t" r="r" b="b"/>
              <a:pathLst>
                <a:path w="89" h="30">
                  <a:moveTo>
                    <a:pt x="0" y="30"/>
                  </a:moveTo>
                  <a:lnTo>
                    <a:pt x="89" y="0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0" y="30"/>
                  </a:move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006666"/>
            </a:solidFill>
            <a:ln w="9360">
              <a:solidFill>
                <a:srgbClr val="00666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52" name="CustomShape 76"/>
            <p:cNvSpPr/>
            <p:nvPr/>
          </p:nvSpPr>
          <p:spPr>
            <a:xfrm>
              <a:off x="4695840" y="4826520"/>
              <a:ext cx="100080" cy="29520"/>
            </a:xfrm>
            <a:custGeom>
              <a:avLst/>
              <a:gdLst/>
              <a:ahLst/>
              <a:rect l="l" t="t" r="r" b="b"/>
              <a:pathLst>
                <a:path w="90" h="24">
                  <a:moveTo>
                    <a:pt x="0" y="24"/>
                  </a:moveTo>
                  <a:lnTo>
                    <a:pt x="90" y="0"/>
                  </a:lnTo>
                  <a:lnTo>
                    <a:pt x="0" y="24"/>
                  </a:lnTo>
                  <a:lnTo>
                    <a:pt x="0" y="24"/>
                  </a:lnTo>
                  <a:close/>
                  <a:moveTo>
                    <a:pt x="0" y="24"/>
                  </a:move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006666"/>
            </a:solidFill>
            <a:ln w="9360">
              <a:solidFill>
                <a:srgbClr val="00666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53" name="CustomShape 77"/>
            <p:cNvSpPr/>
            <p:nvPr/>
          </p:nvSpPr>
          <p:spPr>
            <a:xfrm>
              <a:off x="4695840" y="4788720"/>
              <a:ext cx="100080" cy="37440"/>
            </a:xfrm>
            <a:custGeom>
              <a:avLst/>
              <a:gdLst/>
              <a:ahLst/>
              <a:rect l="l" t="t" r="r" b="b"/>
              <a:pathLst>
                <a:path w="90" h="30">
                  <a:moveTo>
                    <a:pt x="90" y="30"/>
                  </a:moveTo>
                  <a:lnTo>
                    <a:pt x="0" y="0"/>
                  </a:lnTo>
                  <a:lnTo>
                    <a:pt x="90" y="30"/>
                  </a:lnTo>
                  <a:lnTo>
                    <a:pt x="90" y="30"/>
                  </a:lnTo>
                  <a:close/>
                  <a:moveTo>
                    <a:pt x="90" y="30"/>
                  </a:moveTo>
                  <a:lnTo>
                    <a:pt x="90" y="30"/>
                  </a:lnTo>
                  <a:lnTo>
                    <a:pt x="90" y="30"/>
                  </a:lnTo>
                  <a:close/>
                </a:path>
              </a:pathLst>
            </a:custGeom>
            <a:solidFill>
              <a:srgbClr val="006666"/>
            </a:solidFill>
            <a:ln w="9360">
              <a:solidFill>
                <a:srgbClr val="00666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54" name="CustomShape 78"/>
            <p:cNvSpPr/>
            <p:nvPr/>
          </p:nvSpPr>
          <p:spPr>
            <a:xfrm>
              <a:off x="4596480" y="4750920"/>
              <a:ext cx="99000" cy="37440"/>
            </a:xfrm>
            <a:custGeom>
              <a:avLst/>
              <a:gdLst/>
              <a:ahLst/>
              <a:rect l="l" t="t" r="r" b="b"/>
              <a:pathLst>
                <a:path w="89" h="30">
                  <a:moveTo>
                    <a:pt x="89" y="30"/>
                  </a:moveTo>
                  <a:lnTo>
                    <a:pt x="0" y="0"/>
                  </a:lnTo>
                  <a:lnTo>
                    <a:pt x="89" y="30"/>
                  </a:lnTo>
                  <a:lnTo>
                    <a:pt x="89" y="30"/>
                  </a:lnTo>
                  <a:close/>
                  <a:moveTo>
                    <a:pt x="89" y="30"/>
                  </a:moveTo>
                  <a:lnTo>
                    <a:pt x="89" y="30"/>
                  </a:lnTo>
                  <a:lnTo>
                    <a:pt x="89" y="30"/>
                  </a:lnTo>
                  <a:close/>
                </a:path>
              </a:pathLst>
            </a:custGeom>
            <a:solidFill>
              <a:srgbClr val="006666"/>
            </a:solidFill>
            <a:ln w="9360">
              <a:solidFill>
                <a:srgbClr val="00666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55" name="CustomShape 79"/>
            <p:cNvSpPr/>
            <p:nvPr/>
          </p:nvSpPr>
          <p:spPr>
            <a:xfrm>
              <a:off x="4596480" y="4721040"/>
              <a:ext cx="99000" cy="29520"/>
            </a:xfrm>
            <a:custGeom>
              <a:avLst/>
              <a:gdLst/>
              <a:ahLst/>
              <a:rect l="l" t="t" r="r" b="b"/>
              <a:pathLst>
                <a:path w="89" h="24">
                  <a:moveTo>
                    <a:pt x="0" y="24"/>
                  </a:moveTo>
                  <a:lnTo>
                    <a:pt x="89" y="0"/>
                  </a:lnTo>
                  <a:lnTo>
                    <a:pt x="0" y="24"/>
                  </a:lnTo>
                  <a:lnTo>
                    <a:pt x="0" y="24"/>
                  </a:lnTo>
                  <a:close/>
                  <a:moveTo>
                    <a:pt x="0" y="24"/>
                  </a:move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006666"/>
            </a:solidFill>
            <a:ln w="9360">
              <a:solidFill>
                <a:srgbClr val="00666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56" name="CustomShape 80"/>
            <p:cNvSpPr/>
            <p:nvPr/>
          </p:nvSpPr>
          <p:spPr>
            <a:xfrm>
              <a:off x="4695840" y="4683240"/>
              <a:ext cx="100080" cy="37440"/>
            </a:xfrm>
            <a:custGeom>
              <a:avLst/>
              <a:gdLst/>
              <a:ahLst/>
              <a:rect l="l" t="t" r="r" b="b"/>
              <a:pathLst>
                <a:path w="90" h="30">
                  <a:moveTo>
                    <a:pt x="0" y="30"/>
                  </a:moveTo>
                  <a:lnTo>
                    <a:pt x="90" y="0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0" y="30"/>
                  </a:move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006666"/>
            </a:solidFill>
            <a:ln w="9360">
              <a:solidFill>
                <a:srgbClr val="00666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57" name="CustomShape 81"/>
            <p:cNvSpPr/>
            <p:nvPr/>
          </p:nvSpPr>
          <p:spPr>
            <a:xfrm>
              <a:off x="4695840" y="4654440"/>
              <a:ext cx="100080" cy="28440"/>
            </a:xfrm>
            <a:custGeom>
              <a:avLst/>
              <a:gdLst/>
              <a:ahLst/>
              <a:rect l="l" t="t" r="r" b="b"/>
              <a:pathLst>
                <a:path w="90" h="23">
                  <a:moveTo>
                    <a:pt x="90" y="23"/>
                  </a:moveTo>
                  <a:lnTo>
                    <a:pt x="0" y="0"/>
                  </a:lnTo>
                  <a:lnTo>
                    <a:pt x="90" y="23"/>
                  </a:lnTo>
                  <a:lnTo>
                    <a:pt x="90" y="23"/>
                  </a:lnTo>
                  <a:close/>
                  <a:moveTo>
                    <a:pt x="90" y="23"/>
                  </a:moveTo>
                  <a:lnTo>
                    <a:pt x="90" y="23"/>
                  </a:lnTo>
                  <a:lnTo>
                    <a:pt x="90" y="23"/>
                  </a:lnTo>
                  <a:close/>
                </a:path>
              </a:pathLst>
            </a:custGeom>
            <a:solidFill>
              <a:srgbClr val="006666"/>
            </a:solidFill>
            <a:ln w="9360">
              <a:solidFill>
                <a:srgbClr val="00666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58" name="CustomShape 82"/>
            <p:cNvSpPr/>
            <p:nvPr/>
          </p:nvSpPr>
          <p:spPr>
            <a:xfrm>
              <a:off x="4596480" y="4617000"/>
              <a:ext cx="99000" cy="37440"/>
            </a:xfrm>
            <a:custGeom>
              <a:avLst/>
              <a:gdLst/>
              <a:ahLst/>
              <a:rect l="l" t="t" r="r" b="b"/>
              <a:pathLst>
                <a:path w="89" h="30">
                  <a:moveTo>
                    <a:pt x="89" y="30"/>
                  </a:moveTo>
                  <a:lnTo>
                    <a:pt x="0" y="0"/>
                  </a:lnTo>
                  <a:lnTo>
                    <a:pt x="89" y="30"/>
                  </a:lnTo>
                  <a:lnTo>
                    <a:pt x="89" y="30"/>
                  </a:lnTo>
                  <a:close/>
                  <a:moveTo>
                    <a:pt x="89" y="30"/>
                  </a:moveTo>
                  <a:lnTo>
                    <a:pt x="89" y="30"/>
                  </a:lnTo>
                  <a:lnTo>
                    <a:pt x="89" y="30"/>
                  </a:lnTo>
                  <a:close/>
                </a:path>
              </a:pathLst>
            </a:custGeom>
            <a:solidFill>
              <a:srgbClr val="006666"/>
            </a:solidFill>
            <a:ln w="9360">
              <a:solidFill>
                <a:srgbClr val="00666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59" name="CustomShape 83"/>
            <p:cNvSpPr/>
            <p:nvPr/>
          </p:nvSpPr>
          <p:spPr>
            <a:xfrm>
              <a:off x="4596480" y="4579200"/>
              <a:ext cx="99000" cy="37440"/>
            </a:xfrm>
            <a:custGeom>
              <a:avLst/>
              <a:gdLst/>
              <a:ahLst/>
              <a:rect l="l" t="t" r="r" b="b"/>
              <a:pathLst>
                <a:path w="89" h="30">
                  <a:moveTo>
                    <a:pt x="0" y="30"/>
                  </a:moveTo>
                  <a:lnTo>
                    <a:pt x="89" y="0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0" y="30"/>
                  </a:move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006666"/>
            </a:solidFill>
            <a:ln w="9360">
              <a:solidFill>
                <a:srgbClr val="00666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60" name="CustomShape 84"/>
            <p:cNvSpPr/>
            <p:nvPr/>
          </p:nvSpPr>
          <p:spPr>
            <a:xfrm>
              <a:off x="4695840" y="4549320"/>
              <a:ext cx="100080" cy="29520"/>
            </a:xfrm>
            <a:custGeom>
              <a:avLst/>
              <a:gdLst/>
              <a:ahLst/>
              <a:rect l="l" t="t" r="r" b="b"/>
              <a:pathLst>
                <a:path w="90" h="24">
                  <a:moveTo>
                    <a:pt x="0" y="24"/>
                  </a:moveTo>
                  <a:lnTo>
                    <a:pt x="90" y="0"/>
                  </a:lnTo>
                  <a:lnTo>
                    <a:pt x="0" y="24"/>
                  </a:lnTo>
                  <a:lnTo>
                    <a:pt x="0" y="24"/>
                  </a:lnTo>
                  <a:close/>
                  <a:moveTo>
                    <a:pt x="0" y="24"/>
                  </a:move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006666"/>
            </a:solidFill>
            <a:ln w="9360">
              <a:solidFill>
                <a:srgbClr val="00666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61" name="CustomShape 85"/>
            <p:cNvSpPr/>
            <p:nvPr/>
          </p:nvSpPr>
          <p:spPr>
            <a:xfrm>
              <a:off x="4689360" y="4511520"/>
              <a:ext cx="106200" cy="37440"/>
            </a:xfrm>
            <a:custGeom>
              <a:avLst/>
              <a:gdLst/>
              <a:ahLst/>
              <a:rect l="l" t="t" r="r" b="b"/>
              <a:pathLst>
                <a:path w="96" h="30">
                  <a:moveTo>
                    <a:pt x="96" y="30"/>
                  </a:moveTo>
                  <a:lnTo>
                    <a:pt x="0" y="0"/>
                  </a:lnTo>
                  <a:lnTo>
                    <a:pt x="96" y="30"/>
                  </a:lnTo>
                  <a:lnTo>
                    <a:pt x="96" y="30"/>
                  </a:lnTo>
                  <a:close/>
                  <a:moveTo>
                    <a:pt x="96" y="30"/>
                  </a:moveTo>
                  <a:lnTo>
                    <a:pt x="96" y="30"/>
                  </a:lnTo>
                  <a:lnTo>
                    <a:pt x="96" y="30"/>
                  </a:lnTo>
                  <a:close/>
                </a:path>
              </a:pathLst>
            </a:custGeom>
            <a:solidFill>
              <a:srgbClr val="006666"/>
            </a:solidFill>
            <a:ln w="9360">
              <a:solidFill>
                <a:srgbClr val="00666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62" name="CustomShape 86"/>
            <p:cNvSpPr/>
            <p:nvPr/>
          </p:nvSpPr>
          <p:spPr>
            <a:xfrm>
              <a:off x="4977000" y="4691160"/>
              <a:ext cx="199440" cy="179280"/>
            </a:xfrm>
            <a:custGeom>
              <a:avLst/>
              <a:gdLst/>
              <a:ahLst/>
              <a:rect l="l" t="t" r="r" b="b"/>
              <a:pathLst>
                <a:path w="179" h="144">
                  <a:moveTo>
                    <a:pt x="173" y="138"/>
                  </a:moveTo>
                  <a:lnTo>
                    <a:pt x="155" y="132"/>
                  </a:lnTo>
                  <a:lnTo>
                    <a:pt x="149" y="126"/>
                  </a:lnTo>
                  <a:lnTo>
                    <a:pt x="119" y="72"/>
                  </a:lnTo>
                  <a:lnTo>
                    <a:pt x="149" y="66"/>
                  </a:lnTo>
                  <a:lnTo>
                    <a:pt x="167" y="54"/>
                  </a:lnTo>
                  <a:lnTo>
                    <a:pt x="173" y="48"/>
                  </a:lnTo>
                  <a:lnTo>
                    <a:pt x="179" y="36"/>
                  </a:lnTo>
                  <a:lnTo>
                    <a:pt x="173" y="18"/>
                  </a:lnTo>
                  <a:lnTo>
                    <a:pt x="149" y="6"/>
                  </a:lnTo>
                  <a:lnTo>
                    <a:pt x="131" y="0"/>
                  </a:lnTo>
                  <a:lnTo>
                    <a:pt x="119" y="0"/>
                  </a:lnTo>
                  <a:lnTo>
                    <a:pt x="47" y="0"/>
                  </a:lnTo>
                  <a:lnTo>
                    <a:pt x="47" y="6"/>
                  </a:lnTo>
                  <a:lnTo>
                    <a:pt x="59" y="6"/>
                  </a:lnTo>
                  <a:lnTo>
                    <a:pt x="65" y="18"/>
                  </a:lnTo>
                  <a:lnTo>
                    <a:pt x="65" y="24"/>
                  </a:lnTo>
                  <a:lnTo>
                    <a:pt x="59" y="30"/>
                  </a:lnTo>
                  <a:lnTo>
                    <a:pt x="24" y="120"/>
                  </a:lnTo>
                  <a:lnTo>
                    <a:pt x="24" y="132"/>
                  </a:lnTo>
                  <a:lnTo>
                    <a:pt x="18" y="138"/>
                  </a:lnTo>
                  <a:lnTo>
                    <a:pt x="0" y="138"/>
                  </a:lnTo>
                  <a:lnTo>
                    <a:pt x="0" y="144"/>
                  </a:lnTo>
                  <a:lnTo>
                    <a:pt x="71" y="144"/>
                  </a:lnTo>
                  <a:lnTo>
                    <a:pt x="71" y="138"/>
                  </a:lnTo>
                  <a:lnTo>
                    <a:pt x="59" y="138"/>
                  </a:lnTo>
                  <a:lnTo>
                    <a:pt x="53" y="126"/>
                  </a:lnTo>
                  <a:lnTo>
                    <a:pt x="53" y="126"/>
                  </a:lnTo>
                  <a:lnTo>
                    <a:pt x="59" y="114"/>
                  </a:lnTo>
                  <a:lnTo>
                    <a:pt x="71" y="72"/>
                  </a:lnTo>
                  <a:lnTo>
                    <a:pt x="95" y="72"/>
                  </a:lnTo>
                  <a:lnTo>
                    <a:pt x="131" y="144"/>
                  </a:lnTo>
                  <a:lnTo>
                    <a:pt x="173" y="144"/>
                  </a:lnTo>
                  <a:lnTo>
                    <a:pt x="173" y="138"/>
                  </a:lnTo>
                  <a:close/>
                  <a:moveTo>
                    <a:pt x="95" y="12"/>
                  </a:moveTo>
                  <a:lnTo>
                    <a:pt x="101" y="12"/>
                  </a:lnTo>
                  <a:lnTo>
                    <a:pt x="113" y="6"/>
                  </a:lnTo>
                  <a:lnTo>
                    <a:pt x="137" y="12"/>
                  </a:lnTo>
                  <a:lnTo>
                    <a:pt x="149" y="18"/>
                  </a:lnTo>
                  <a:lnTo>
                    <a:pt x="149" y="30"/>
                  </a:lnTo>
                  <a:lnTo>
                    <a:pt x="149" y="42"/>
                  </a:lnTo>
                  <a:lnTo>
                    <a:pt x="137" y="54"/>
                  </a:lnTo>
                  <a:lnTo>
                    <a:pt x="119" y="66"/>
                  </a:lnTo>
                  <a:lnTo>
                    <a:pt x="95" y="66"/>
                  </a:lnTo>
                  <a:lnTo>
                    <a:pt x="77" y="66"/>
                  </a:lnTo>
                  <a:lnTo>
                    <a:pt x="95" y="12"/>
                  </a:lnTo>
                  <a:close/>
                </a:path>
              </a:pathLst>
            </a:custGeom>
            <a:solidFill>
              <a:srgbClr val="000000"/>
            </a:solidFill>
            <a:ln w="9360">
              <a:solidFill>
                <a:schemeClr val="tx1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63" name="CustomShape 87"/>
            <p:cNvSpPr/>
            <p:nvPr/>
          </p:nvSpPr>
          <p:spPr>
            <a:xfrm>
              <a:off x="3740760" y="5909760"/>
              <a:ext cx="226440" cy="185760"/>
            </a:xfrm>
            <a:custGeom>
              <a:avLst/>
              <a:gdLst/>
              <a:ahLst/>
              <a:rect l="l" t="t" r="r" b="b"/>
              <a:pathLst>
                <a:path w="203" h="149">
                  <a:moveTo>
                    <a:pt x="203" y="0"/>
                  </a:moveTo>
                  <a:lnTo>
                    <a:pt x="144" y="0"/>
                  </a:lnTo>
                  <a:lnTo>
                    <a:pt x="144" y="6"/>
                  </a:lnTo>
                  <a:lnTo>
                    <a:pt x="162" y="6"/>
                  </a:lnTo>
                  <a:lnTo>
                    <a:pt x="168" y="18"/>
                  </a:lnTo>
                  <a:lnTo>
                    <a:pt x="168" y="24"/>
                  </a:lnTo>
                  <a:lnTo>
                    <a:pt x="162" y="30"/>
                  </a:lnTo>
                  <a:lnTo>
                    <a:pt x="126" y="101"/>
                  </a:lnTo>
                  <a:lnTo>
                    <a:pt x="84" y="30"/>
                  </a:lnTo>
                  <a:lnTo>
                    <a:pt x="84" y="24"/>
                  </a:lnTo>
                  <a:lnTo>
                    <a:pt x="78" y="12"/>
                  </a:lnTo>
                  <a:lnTo>
                    <a:pt x="84" y="6"/>
                  </a:lnTo>
                  <a:lnTo>
                    <a:pt x="102" y="6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12" y="6"/>
                  </a:lnTo>
                  <a:lnTo>
                    <a:pt x="24" y="18"/>
                  </a:lnTo>
                  <a:lnTo>
                    <a:pt x="102" y="149"/>
                  </a:lnTo>
                  <a:lnTo>
                    <a:pt x="108" y="149"/>
                  </a:lnTo>
                  <a:lnTo>
                    <a:pt x="179" y="24"/>
                  </a:lnTo>
                  <a:lnTo>
                    <a:pt x="185" y="12"/>
                  </a:lnTo>
                  <a:lnTo>
                    <a:pt x="191" y="6"/>
                  </a:lnTo>
                  <a:lnTo>
                    <a:pt x="203" y="6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000000"/>
            </a:solidFill>
            <a:ln w="9360">
              <a:solidFill>
                <a:schemeClr val="tx1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64" name="CustomShape 88"/>
            <p:cNvSpPr/>
            <p:nvPr/>
          </p:nvSpPr>
          <p:spPr>
            <a:xfrm>
              <a:off x="4068360" y="5983920"/>
              <a:ext cx="160560" cy="73800"/>
            </a:xfrm>
            <a:custGeom>
              <a:avLst/>
              <a:gdLst/>
              <a:ahLst/>
              <a:rect l="l" t="t" r="r" b="b"/>
              <a:pathLst>
                <a:path w="144" h="59">
                  <a:moveTo>
                    <a:pt x="144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144" y="18"/>
                  </a:lnTo>
                  <a:lnTo>
                    <a:pt x="144" y="0"/>
                  </a:lnTo>
                  <a:close/>
                  <a:moveTo>
                    <a:pt x="144" y="41"/>
                  </a:moveTo>
                  <a:lnTo>
                    <a:pt x="0" y="41"/>
                  </a:lnTo>
                  <a:lnTo>
                    <a:pt x="0" y="59"/>
                  </a:lnTo>
                  <a:lnTo>
                    <a:pt x="144" y="59"/>
                  </a:lnTo>
                  <a:lnTo>
                    <a:pt x="144" y="41"/>
                  </a:lnTo>
                  <a:close/>
                </a:path>
              </a:pathLst>
            </a:custGeom>
            <a:solidFill>
              <a:srgbClr val="000000"/>
            </a:solidFill>
            <a:ln w="9360">
              <a:solidFill>
                <a:schemeClr val="tx1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65" name="CustomShape 89"/>
            <p:cNvSpPr/>
            <p:nvPr/>
          </p:nvSpPr>
          <p:spPr>
            <a:xfrm>
              <a:off x="4328640" y="5909760"/>
              <a:ext cx="113760" cy="178200"/>
            </a:xfrm>
            <a:custGeom>
              <a:avLst/>
              <a:gdLst/>
              <a:ahLst/>
              <a:rect l="l" t="t" r="r" b="b"/>
              <a:pathLst>
                <a:path w="102" h="143">
                  <a:moveTo>
                    <a:pt x="102" y="137"/>
                  </a:moveTo>
                  <a:lnTo>
                    <a:pt x="84" y="137"/>
                  </a:lnTo>
                  <a:lnTo>
                    <a:pt x="78" y="125"/>
                  </a:lnTo>
                  <a:lnTo>
                    <a:pt x="78" y="18"/>
                  </a:lnTo>
                  <a:lnTo>
                    <a:pt x="84" y="6"/>
                  </a:lnTo>
                  <a:lnTo>
                    <a:pt x="102" y="6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18" y="6"/>
                  </a:lnTo>
                  <a:lnTo>
                    <a:pt x="30" y="12"/>
                  </a:lnTo>
                  <a:lnTo>
                    <a:pt x="30" y="18"/>
                  </a:lnTo>
                  <a:lnTo>
                    <a:pt x="30" y="125"/>
                  </a:lnTo>
                  <a:lnTo>
                    <a:pt x="24" y="137"/>
                  </a:lnTo>
                  <a:lnTo>
                    <a:pt x="0" y="137"/>
                  </a:lnTo>
                  <a:lnTo>
                    <a:pt x="0" y="143"/>
                  </a:lnTo>
                  <a:lnTo>
                    <a:pt x="102" y="143"/>
                  </a:lnTo>
                  <a:lnTo>
                    <a:pt x="102" y="137"/>
                  </a:lnTo>
                  <a:close/>
                </a:path>
              </a:pathLst>
            </a:custGeom>
            <a:solidFill>
              <a:srgbClr val="000000"/>
            </a:solidFill>
            <a:ln w="9360">
              <a:solidFill>
                <a:schemeClr val="tx1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66" name="CustomShape 90"/>
            <p:cNvSpPr/>
            <p:nvPr/>
          </p:nvSpPr>
          <p:spPr>
            <a:xfrm>
              <a:off x="4448880" y="5917320"/>
              <a:ext cx="194040" cy="170280"/>
            </a:xfrm>
            <a:custGeom>
              <a:avLst/>
              <a:gdLst/>
              <a:ahLst/>
              <a:rect l="l" t="t" r="r" b="b"/>
              <a:pathLst>
                <a:path w="174" h="137">
                  <a:moveTo>
                    <a:pt x="168" y="137"/>
                  </a:moveTo>
                  <a:lnTo>
                    <a:pt x="156" y="131"/>
                  </a:lnTo>
                  <a:lnTo>
                    <a:pt x="144" y="119"/>
                  </a:lnTo>
                  <a:lnTo>
                    <a:pt x="120" y="66"/>
                  </a:lnTo>
                  <a:lnTo>
                    <a:pt x="144" y="60"/>
                  </a:lnTo>
                  <a:lnTo>
                    <a:pt x="162" y="54"/>
                  </a:lnTo>
                  <a:lnTo>
                    <a:pt x="174" y="42"/>
                  </a:lnTo>
                  <a:lnTo>
                    <a:pt x="174" y="30"/>
                  </a:lnTo>
                  <a:lnTo>
                    <a:pt x="168" y="12"/>
                  </a:lnTo>
                  <a:lnTo>
                    <a:pt x="150" y="6"/>
                  </a:lnTo>
                  <a:lnTo>
                    <a:pt x="126" y="0"/>
                  </a:lnTo>
                  <a:lnTo>
                    <a:pt x="114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54" y="6"/>
                  </a:lnTo>
                  <a:lnTo>
                    <a:pt x="60" y="12"/>
                  </a:lnTo>
                  <a:lnTo>
                    <a:pt x="60" y="18"/>
                  </a:lnTo>
                  <a:lnTo>
                    <a:pt x="60" y="24"/>
                  </a:lnTo>
                  <a:lnTo>
                    <a:pt x="24" y="119"/>
                  </a:lnTo>
                  <a:lnTo>
                    <a:pt x="12" y="131"/>
                  </a:lnTo>
                  <a:lnTo>
                    <a:pt x="0" y="137"/>
                  </a:lnTo>
                  <a:lnTo>
                    <a:pt x="0" y="137"/>
                  </a:lnTo>
                  <a:lnTo>
                    <a:pt x="72" y="137"/>
                  </a:lnTo>
                  <a:lnTo>
                    <a:pt x="72" y="137"/>
                  </a:lnTo>
                  <a:lnTo>
                    <a:pt x="54" y="131"/>
                  </a:lnTo>
                  <a:lnTo>
                    <a:pt x="48" y="125"/>
                  </a:lnTo>
                  <a:lnTo>
                    <a:pt x="48" y="119"/>
                  </a:lnTo>
                  <a:lnTo>
                    <a:pt x="54" y="113"/>
                  </a:lnTo>
                  <a:lnTo>
                    <a:pt x="72" y="66"/>
                  </a:lnTo>
                  <a:lnTo>
                    <a:pt x="90" y="72"/>
                  </a:lnTo>
                  <a:lnTo>
                    <a:pt x="126" y="137"/>
                  </a:lnTo>
                  <a:lnTo>
                    <a:pt x="168" y="137"/>
                  </a:lnTo>
                  <a:lnTo>
                    <a:pt x="168" y="137"/>
                  </a:lnTo>
                  <a:close/>
                  <a:moveTo>
                    <a:pt x="90" y="12"/>
                  </a:moveTo>
                  <a:lnTo>
                    <a:pt x="96" y="6"/>
                  </a:lnTo>
                  <a:lnTo>
                    <a:pt x="108" y="6"/>
                  </a:lnTo>
                  <a:lnTo>
                    <a:pt x="132" y="12"/>
                  </a:lnTo>
                  <a:lnTo>
                    <a:pt x="144" y="18"/>
                  </a:lnTo>
                  <a:lnTo>
                    <a:pt x="144" y="30"/>
                  </a:lnTo>
                  <a:lnTo>
                    <a:pt x="144" y="42"/>
                  </a:lnTo>
                  <a:lnTo>
                    <a:pt x="132" y="48"/>
                  </a:lnTo>
                  <a:lnTo>
                    <a:pt x="114" y="60"/>
                  </a:lnTo>
                  <a:lnTo>
                    <a:pt x="90" y="60"/>
                  </a:lnTo>
                  <a:lnTo>
                    <a:pt x="72" y="60"/>
                  </a:lnTo>
                  <a:lnTo>
                    <a:pt x="90" y="12"/>
                  </a:lnTo>
                  <a:close/>
                </a:path>
              </a:pathLst>
            </a:custGeom>
            <a:solidFill>
              <a:srgbClr val="000000"/>
            </a:solidFill>
            <a:ln w="9360">
              <a:solidFill>
                <a:schemeClr val="tx1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367" name="CustomShape 91"/>
          <p:cNvSpPr/>
          <p:nvPr/>
        </p:nvSpPr>
        <p:spPr>
          <a:xfrm>
            <a:off x="417600" y="2798640"/>
            <a:ext cx="1871280" cy="3952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Time Domain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368" name="CustomShape 92"/>
          <p:cNvSpPr/>
          <p:nvPr/>
        </p:nvSpPr>
        <p:spPr>
          <a:xfrm>
            <a:off x="2718000" y="2798640"/>
            <a:ext cx="2564640" cy="3952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1f497d"/>
                </a:solidFill>
                <a:latin typeface="Tw Cen MT"/>
              </a:rPr>
              <a:t>Frequency Domain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369" name="CustomShape 93"/>
          <p:cNvSpPr/>
          <p:nvPr/>
        </p:nvSpPr>
        <p:spPr>
          <a:xfrm>
            <a:off x="4041360" y="1731960"/>
            <a:ext cx="4690800" cy="5169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800" spc="-1" strike="noStrike">
                <a:solidFill>
                  <a:srgbClr val="4f81bd"/>
                </a:solidFill>
                <a:latin typeface="Tw Cen MT"/>
              </a:rPr>
              <a:t>Current through resistor  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370" name="CustomShape 94"/>
          <p:cNvSpPr/>
          <p:nvPr/>
        </p:nvSpPr>
        <p:spPr>
          <a:xfrm>
            <a:off x="5676480" y="2209680"/>
            <a:ext cx="216684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400" spc="-1" strike="noStrike">
                <a:solidFill>
                  <a:srgbClr val="ff0000"/>
                </a:solidFill>
                <a:latin typeface="Tw Cen MT"/>
              </a:rPr>
              <a:t>Time domain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371" name="CustomShape 95"/>
          <p:cNvSpPr/>
          <p:nvPr/>
        </p:nvSpPr>
        <p:spPr>
          <a:xfrm>
            <a:off x="5773680" y="4126320"/>
            <a:ext cx="249624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400" spc="-1" strike="noStrike">
                <a:solidFill>
                  <a:srgbClr val="1f497d"/>
                </a:solidFill>
                <a:latin typeface="Tw Cen MT"/>
              </a:rPr>
              <a:t>Phasor Domain</a:t>
            </a:r>
            <a:endParaRPr b="0" lang="en-US" sz="2400" spc="-1" strike="noStrike">
              <a:latin typeface="Arial"/>
            </a:endParaRPr>
          </a:p>
        </p:txBody>
      </p:sp>
      <p:pic>
        <p:nvPicPr>
          <p:cNvPr id="372" name="Picture 113" descr=""/>
          <p:cNvPicPr/>
          <p:nvPr/>
        </p:nvPicPr>
        <p:blipFill>
          <a:blip r:embed="rId1"/>
          <a:stretch/>
        </p:blipFill>
        <p:spPr>
          <a:xfrm>
            <a:off x="5947920" y="5105520"/>
            <a:ext cx="452520" cy="383760"/>
          </a:xfrm>
          <a:prstGeom prst="rect">
            <a:avLst/>
          </a:prstGeom>
          <a:ln>
            <a:noFill/>
          </a:ln>
        </p:spPr>
      </p:pic>
      <p:pic>
        <p:nvPicPr>
          <p:cNvPr id="373" name="Picture 5" descr=""/>
          <p:cNvPicPr/>
          <p:nvPr/>
        </p:nvPicPr>
        <p:blipFill>
          <a:blip r:embed="rId2"/>
          <a:stretch/>
        </p:blipFill>
        <p:spPr>
          <a:xfrm>
            <a:off x="6172200" y="4840200"/>
            <a:ext cx="837720" cy="255600"/>
          </a:xfrm>
          <a:prstGeom prst="rect">
            <a:avLst/>
          </a:prstGeom>
          <a:ln w="9360">
            <a:noFill/>
          </a:ln>
        </p:spPr>
      </p:pic>
      <p:pic>
        <p:nvPicPr>
          <p:cNvPr id="374" name="" descr=""/>
          <p:cNvPicPr/>
          <p:nvPr/>
        </p:nvPicPr>
        <p:blipFill>
          <a:blip r:embed="rId3"/>
          <a:stretch/>
        </p:blipFill>
        <p:spPr>
          <a:xfrm>
            <a:off x="5829480" y="3124080"/>
            <a:ext cx="2857680" cy="393840"/>
          </a:xfrm>
          <a:prstGeom prst="rect">
            <a:avLst/>
          </a:prstGeom>
          <a:ln>
            <a:noFill/>
          </a:ln>
        </p:spPr>
      </p:pic>
      <p:pic>
        <p:nvPicPr>
          <p:cNvPr id="375" name="" descr=""/>
          <p:cNvPicPr/>
          <p:nvPr/>
        </p:nvPicPr>
        <p:blipFill>
          <a:blip r:embed="rId4"/>
          <a:stretch/>
        </p:blipFill>
        <p:spPr>
          <a:xfrm>
            <a:off x="6197760" y="5079960"/>
            <a:ext cx="1244520" cy="355680"/>
          </a:xfrm>
          <a:prstGeom prst="rect">
            <a:avLst/>
          </a:prstGeom>
          <a:ln>
            <a:noFill/>
          </a:ln>
        </p:spPr>
      </p:pic>
      <p:pic>
        <p:nvPicPr>
          <p:cNvPr id="376" name="" descr=""/>
          <p:cNvPicPr/>
          <p:nvPr/>
        </p:nvPicPr>
        <p:blipFill>
          <a:blip r:embed="rId5"/>
          <a:stretch/>
        </p:blipFill>
        <p:spPr>
          <a:xfrm>
            <a:off x="5880240" y="2705040"/>
            <a:ext cx="2082960" cy="393840"/>
          </a:xfrm>
          <a:prstGeom prst="rect">
            <a:avLst/>
          </a:prstGeom>
          <a:ln>
            <a:noFill/>
          </a:ln>
        </p:spPr>
      </p:pic>
    </p:spTree>
  </p:cSld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TextShape 1"/>
          <p:cNvSpPr txBox="1"/>
          <p:nvPr/>
        </p:nvSpPr>
        <p:spPr>
          <a:xfrm>
            <a:off x="455760" y="304920"/>
            <a:ext cx="8183160" cy="60912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Phasor Relation for </a:t>
            </a:r>
            <a:r>
              <a:rPr b="0" lang="en-US" sz="4400" spc="-1" strike="noStrike">
                <a:solidFill>
                  <a:srgbClr val="ff0000"/>
                </a:solidFill>
                <a:latin typeface="Tw Cen MT"/>
              </a:rPr>
              <a:t>Inductors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78" name="CustomShape 2"/>
          <p:cNvSpPr/>
          <p:nvPr/>
        </p:nvSpPr>
        <p:spPr>
          <a:xfrm>
            <a:off x="417600" y="2798640"/>
            <a:ext cx="1871280" cy="3952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Time Domain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379" name="CustomShape 3"/>
          <p:cNvSpPr/>
          <p:nvPr/>
        </p:nvSpPr>
        <p:spPr>
          <a:xfrm>
            <a:off x="457200" y="1523880"/>
            <a:ext cx="4647960" cy="5169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2800" spc="-1" strike="noStrike">
                <a:solidFill>
                  <a:srgbClr val="4f81bd"/>
                </a:solidFill>
                <a:latin typeface="Tw Cen MT"/>
              </a:rPr>
              <a:t> 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380" name="CustomShape 4"/>
          <p:cNvSpPr/>
          <p:nvPr/>
        </p:nvSpPr>
        <p:spPr>
          <a:xfrm>
            <a:off x="4049640" y="1523880"/>
            <a:ext cx="216684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400" spc="-1" strike="noStrike">
                <a:solidFill>
                  <a:srgbClr val="ff0000"/>
                </a:solidFill>
                <a:latin typeface="Tw Cen MT"/>
              </a:rPr>
              <a:t>Time domain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381" name="CustomShape 5"/>
          <p:cNvSpPr/>
          <p:nvPr/>
        </p:nvSpPr>
        <p:spPr>
          <a:xfrm>
            <a:off x="1600200" y="2133720"/>
            <a:ext cx="205704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2400" spc="-1" strike="noStrike">
                <a:solidFill>
                  <a:srgbClr val="1f497d"/>
                </a:solidFill>
                <a:latin typeface="Tw Cen MT"/>
              </a:rPr>
              <a:t> </a:t>
            </a:r>
            <a:endParaRPr b="0" lang="en-US" sz="2400" spc="-1" strike="noStrike">
              <a:latin typeface="Arial"/>
            </a:endParaRPr>
          </a:p>
        </p:txBody>
      </p:sp>
      <p:pic>
        <p:nvPicPr>
          <p:cNvPr id="382" name="Picture 112" descr=""/>
          <p:cNvPicPr/>
          <p:nvPr/>
        </p:nvPicPr>
        <p:blipFill>
          <a:blip r:embed="rId1"/>
          <a:stretch/>
        </p:blipFill>
        <p:spPr>
          <a:xfrm rot="10800000">
            <a:off x="7149600" y="5941800"/>
            <a:ext cx="63000" cy="73800"/>
          </a:xfrm>
          <a:prstGeom prst="rect">
            <a:avLst/>
          </a:prstGeom>
          <a:ln>
            <a:noFill/>
          </a:ln>
        </p:spPr>
      </p:pic>
      <p:pic>
        <p:nvPicPr>
          <p:cNvPr id="383" name="Picture 113" descr=""/>
          <p:cNvPicPr/>
          <p:nvPr/>
        </p:nvPicPr>
        <p:blipFill>
          <a:blip r:embed="rId2"/>
          <a:stretch/>
        </p:blipFill>
        <p:spPr>
          <a:xfrm>
            <a:off x="5947920" y="5105520"/>
            <a:ext cx="452520" cy="383760"/>
          </a:xfrm>
          <a:prstGeom prst="rect">
            <a:avLst/>
          </a:prstGeom>
          <a:ln>
            <a:noFill/>
          </a:ln>
        </p:spPr>
      </p:pic>
      <p:pic>
        <p:nvPicPr>
          <p:cNvPr id="384" name="Picture 114" descr=""/>
          <p:cNvPicPr/>
          <p:nvPr/>
        </p:nvPicPr>
        <p:blipFill>
          <a:blip r:embed="rId3"/>
          <a:stretch/>
        </p:blipFill>
        <p:spPr>
          <a:xfrm>
            <a:off x="0" y="1828800"/>
            <a:ext cx="4317480" cy="3626280"/>
          </a:xfrm>
          <a:prstGeom prst="rect">
            <a:avLst/>
          </a:prstGeom>
          <a:ln>
            <a:noFill/>
          </a:ln>
        </p:spPr>
      </p:pic>
      <p:pic>
        <p:nvPicPr>
          <p:cNvPr id="385" name="Picture 1" descr=""/>
          <p:cNvPicPr/>
          <p:nvPr/>
        </p:nvPicPr>
        <p:blipFill>
          <a:blip r:embed="rId4"/>
          <a:stretch/>
        </p:blipFill>
        <p:spPr>
          <a:xfrm>
            <a:off x="6304680" y="1447920"/>
            <a:ext cx="1010160" cy="609120"/>
          </a:xfrm>
          <a:prstGeom prst="rect">
            <a:avLst/>
          </a:prstGeom>
          <a:ln w="9360">
            <a:noFill/>
          </a:ln>
        </p:spPr>
      </p:pic>
      <p:pic>
        <p:nvPicPr>
          <p:cNvPr id="386" name="Picture 2" descr=""/>
          <p:cNvPicPr/>
          <p:nvPr/>
        </p:nvPicPr>
        <p:blipFill>
          <a:blip r:embed="rId5"/>
          <a:stretch/>
        </p:blipFill>
        <p:spPr>
          <a:xfrm>
            <a:off x="4343400" y="2133720"/>
            <a:ext cx="4441320" cy="4723920"/>
          </a:xfrm>
          <a:prstGeom prst="rect">
            <a:avLst/>
          </a:prstGeom>
          <a:ln w="9360">
            <a:noFill/>
          </a:ln>
        </p:spPr>
      </p:pic>
      <p:sp>
        <p:nvSpPr>
          <p:cNvPr id="387" name="CustomShape 6"/>
          <p:cNvSpPr/>
          <p:nvPr/>
        </p:nvSpPr>
        <p:spPr>
          <a:xfrm>
            <a:off x="4020840" y="2057400"/>
            <a:ext cx="2496240" cy="7304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400" spc="-1" strike="noStrike">
                <a:solidFill>
                  <a:srgbClr val="1f497d"/>
                </a:solidFill>
                <a:latin typeface="Tw Cen MT"/>
              </a:rPr>
              <a:t>Phasor Domain</a:t>
            </a:r>
            <a:endParaRPr b="0" lang="en-US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2400" spc="-1" strike="noStrike">
              <a:latin typeface="Arial"/>
            </a:endParaRPr>
          </a:p>
        </p:txBody>
      </p:sp>
    </p:spTree>
  </p:cSld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TextShape 1"/>
          <p:cNvSpPr txBox="1"/>
          <p:nvPr/>
        </p:nvSpPr>
        <p:spPr>
          <a:xfrm>
            <a:off x="455760" y="304920"/>
            <a:ext cx="8183160" cy="60912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Phasor Relation for </a:t>
            </a:r>
            <a:r>
              <a:rPr b="0" lang="en-US" sz="4400" spc="-1" strike="noStrike">
                <a:solidFill>
                  <a:srgbClr val="ff0000"/>
                </a:solidFill>
                <a:latin typeface="Tw Cen MT"/>
              </a:rPr>
              <a:t>Capacitors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89" name="CustomShape 2"/>
          <p:cNvSpPr/>
          <p:nvPr/>
        </p:nvSpPr>
        <p:spPr>
          <a:xfrm>
            <a:off x="417600" y="2798640"/>
            <a:ext cx="1871280" cy="3952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Time Domain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390" name="CustomShape 3"/>
          <p:cNvSpPr/>
          <p:nvPr/>
        </p:nvSpPr>
        <p:spPr>
          <a:xfrm>
            <a:off x="6309720" y="1523880"/>
            <a:ext cx="216684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400" spc="-1" strike="noStrike">
                <a:solidFill>
                  <a:srgbClr val="ff0000"/>
                </a:solidFill>
                <a:latin typeface="Tw Cen MT"/>
              </a:rPr>
              <a:t>Time domain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391" name="CustomShape 4"/>
          <p:cNvSpPr/>
          <p:nvPr/>
        </p:nvSpPr>
        <p:spPr>
          <a:xfrm>
            <a:off x="6144840" y="2891160"/>
            <a:ext cx="249624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400" spc="-1" strike="noStrike">
                <a:solidFill>
                  <a:srgbClr val="1f497d"/>
                </a:solidFill>
                <a:latin typeface="Tw Cen MT"/>
              </a:rPr>
              <a:t>Phasor Domain</a:t>
            </a:r>
            <a:endParaRPr b="0" lang="en-US" sz="2400" spc="-1" strike="noStrike">
              <a:latin typeface="Arial"/>
            </a:endParaRPr>
          </a:p>
        </p:txBody>
      </p:sp>
      <p:pic>
        <p:nvPicPr>
          <p:cNvPr id="392" name="Picture 112" descr=""/>
          <p:cNvPicPr/>
          <p:nvPr/>
        </p:nvPicPr>
        <p:blipFill>
          <a:blip r:embed="rId1"/>
          <a:stretch/>
        </p:blipFill>
        <p:spPr>
          <a:xfrm rot="10800000">
            <a:off x="7149600" y="5941800"/>
            <a:ext cx="63000" cy="73800"/>
          </a:xfrm>
          <a:prstGeom prst="rect">
            <a:avLst/>
          </a:prstGeom>
          <a:ln>
            <a:noFill/>
          </a:ln>
        </p:spPr>
      </p:pic>
      <p:pic>
        <p:nvPicPr>
          <p:cNvPr id="393" name="Picture 113" descr=""/>
          <p:cNvPicPr/>
          <p:nvPr/>
        </p:nvPicPr>
        <p:blipFill>
          <a:blip r:embed="rId2"/>
          <a:stretch/>
        </p:blipFill>
        <p:spPr>
          <a:xfrm>
            <a:off x="5947920" y="5105520"/>
            <a:ext cx="452520" cy="383760"/>
          </a:xfrm>
          <a:prstGeom prst="rect">
            <a:avLst/>
          </a:prstGeom>
          <a:ln>
            <a:noFill/>
          </a:ln>
        </p:spPr>
      </p:pic>
      <p:pic>
        <p:nvPicPr>
          <p:cNvPr id="394" name="Picture 114" descr=""/>
          <p:cNvPicPr/>
          <p:nvPr/>
        </p:nvPicPr>
        <p:blipFill>
          <a:blip r:embed="rId3"/>
          <a:stretch/>
        </p:blipFill>
        <p:spPr>
          <a:xfrm>
            <a:off x="0" y="2743200"/>
            <a:ext cx="4317480" cy="3626280"/>
          </a:xfrm>
          <a:prstGeom prst="rect">
            <a:avLst/>
          </a:prstGeom>
          <a:ln>
            <a:noFill/>
          </a:ln>
        </p:spPr>
      </p:pic>
      <p:pic>
        <p:nvPicPr>
          <p:cNvPr id="395" name="Picture 104" descr=""/>
          <p:cNvPicPr/>
          <p:nvPr/>
        </p:nvPicPr>
        <p:blipFill>
          <a:blip r:embed="rId4"/>
          <a:stretch/>
        </p:blipFill>
        <p:spPr>
          <a:xfrm>
            <a:off x="0" y="2057400"/>
            <a:ext cx="4271760" cy="3657240"/>
          </a:xfrm>
          <a:prstGeom prst="rect">
            <a:avLst/>
          </a:prstGeom>
          <a:ln>
            <a:noFill/>
          </a:ln>
        </p:spPr>
      </p:pic>
      <p:pic>
        <p:nvPicPr>
          <p:cNvPr id="396" name="Picture 5" descr=""/>
          <p:cNvPicPr/>
          <p:nvPr/>
        </p:nvPicPr>
        <p:blipFill>
          <a:blip r:embed="rId5"/>
          <a:stretch/>
        </p:blipFill>
        <p:spPr>
          <a:xfrm>
            <a:off x="6858000" y="1981080"/>
            <a:ext cx="991800" cy="561600"/>
          </a:xfrm>
          <a:prstGeom prst="rect">
            <a:avLst/>
          </a:prstGeom>
          <a:ln w="9360">
            <a:noFill/>
          </a:ln>
        </p:spPr>
      </p:pic>
      <p:pic>
        <p:nvPicPr>
          <p:cNvPr id="397" name="Picture 6" descr=""/>
          <p:cNvPicPr/>
          <p:nvPr/>
        </p:nvPicPr>
        <p:blipFill>
          <a:blip r:embed="rId6"/>
          <a:stretch/>
        </p:blipFill>
        <p:spPr>
          <a:xfrm>
            <a:off x="4952880" y="3505320"/>
            <a:ext cx="3717000" cy="1676160"/>
          </a:xfrm>
          <a:prstGeom prst="rect">
            <a:avLst/>
          </a:prstGeom>
          <a:ln w="9360">
            <a:noFill/>
          </a:ln>
        </p:spPr>
      </p:pic>
      <p:pic>
        <p:nvPicPr>
          <p:cNvPr id="398" name="Picture 11" descr=""/>
          <p:cNvPicPr/>
          <p:nvPr/>
        </p:nvPicPr>
        <p:blipFill>
          <a:blip r:embed="rId7"/>
          <a:stretch/>
        </p:blipFill>
        <p:spPr>
          <a:xfrm>
            <a:off x="4351320" y="3554280"/>
            <a:ext cx="1422000" cy="1206000"/>
          </a:xfrm>
          <a:prstGeom prst="rect">
            <a:avLst/>
          </a:prstGeom>
          <a:ln>
            <a:noFill/>
          </a:ln>
        </p:spPr>
      </p:pic>
      <p:pic>
        <p:nvPicPr>
          <p:cNvPr id="399" name="Picture 12" descr=""/>
          <p:cNvPicPr/>
          <p:nvPr/>
        </p:nvPicPr>
        <p:blipFill>
          <a:blip r:embed="rId8"/>
          <a:stretch/>
        </p:blipFill>
        <p:spPr>
          <a:xfrm>
            <a:off x="380880" y="5715000"/>
            <a:ext cx="3504960" cy="983880"/>
          </a:xfrm>
          <a:prstGeom prst="rect">
            <a:avLst/>
          </a:prstGeom>
          <a:ln>
            <a:noFill/>
          </a:ln>
        </p:spPr>
      </p:pic>
    </p:spTree>
  </p:cSld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ac Phasor Analysis: </a:t>
            </a:r>
            <a:r>
              <a:rPr b="0" lang="en-US" sz="4400" spc="-1" strike="noStrike">
                <a:solidFill>
                  <a:srgbClr val="ff0000"/>
                </a:solidFill>
                <a:latin typeface="Tw Cen MT"/>
              </a:rPr>
              <a:t>General Procedure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401" name="CustomShape 2"/>
          <p:cNvSpPr/>
          <p:nvPr/>
        </p:nvSpPr>
        <p:spPr>
          <a:xfrm>
            <a:off x="533520" y="1686600"/>
            <a:ext cx="8229240" cy="5169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2800" spc="-1" strike="noStrike">
                <a:solidFill>
                  <a:srgbClr val="4f81bd"/>
                </a:solidFill>
                <a:latin typeface="Tw Cen MT"/>
              </a:rPr>
              <a:t> </a:t>
            </a:r>
            <a:endParaRPr b="0" lang="en-US" sz="2800" spc="-1" strike="noStrike">
              <a:latin typeface="Arial"/>
            </a:endParaRPr>
          </a:p>
        </p:txBody>
      </p:sp>
      <p:pic>
        <p:nvPicPr>
          <p:cNvPr id="402" name="Picture 9" descr=""/>
          <p:cNvPicPr/>
          <p:nvPr/>
        </p:nvPicPr>
        <p:blipFill>
          <a:blip r:embed="rId1"/>
          <a:stretch/>
        </p:blipFill>
        <p:spPr>
          <a:xfrm>
            <a:off x="152280" y="2209680"/>
            <a:ext cx="2209320" cy="942840"/>
          </a:xfrm>
          <a:prstGeom prst="rect">
            <a:avLst/>
          </a:prstGeom>
          <a:ln>
            <a:noFill/>
          </a:ln>
        </p:spPr>
      </p:pic>
      <p:pic>
        <p:nvPicPr>
          <p:cNvPr id="403" name="Picture 10" descr=""/>
          <p:cNvPicPr/>
          <p:nvPr/>
        </p:nvPicPr>
        <p:blipFill>
          <a:blip r:embed="rId2"/>
          <a:stretch/>
        </p:blipFill>
        <p:spPr>
          <a:xfrm>
            <a:off x="2438280" y="1981080"/>
            <a:ext cx="1822680" cy="1714320"/>
          </a:xfrm>
          <a:prstGeom prst="rect">
            <a:avLst/>
          </a:prstGeom>
          <a:ln>
            <a:noFill/>
          </a:ln>
        </p:spPr>
      </p:pic>
      <p:pic>
        <p:nvPicPr>
          <p:cNvPr id="404" name="Picture 11" descr=""/>
          <p:cNvPicPr/>
          <p:nvPr/>
        </p:nvPicPr>
        <p:blipFill>
          <a:blip r:embed="rId3"/>
          <a:stretch/>
        </p:blipFill>
        <p:spPr>
          <a:xfrm>
            <a:off x="152280" y="3962520"/>
            <a:ext cx="2209320" cy="1810440"/>
          </a:xfrm>
          <a:prstGeom prst="rect">
            <a:avLst/>
          </a:prstGeom>
          <a:ln>
            <a:noFill/>
          </a:ln>
        </p:spPr>
      </p:pic>
      <p:pic>
        <p:nvPicPr>
          <p:cNvPr id="405" name="Picture 12" descr=""/>
          <p:cNvPicPr/>
          <p:nvPr/>
        </p:nvPicPr>
        <p:blipFill>
          <a:blip r:embed="rId4"/>
          <a:stretch/>
        </p:blipFill>
        <p:spPr>
          <a:xfrm>
            <a:off x="2514600" y="4114800"/>
            <a:ext cx="1676160" cy="1558080"/>
          </a:xfrm>
          <a:prstGeom prst="rect">
            <a:avLst/>
          </a:prstGeom>
          <a:ln>
            <a:noFill/>
          </a:ln>
        </p:spPr>
      </p:pic>
      <p:pic>
        <p:nvPicPr>
          <p:cNvPr id="406" name="Picture 13" descr=""/>
          <p:cNvPicPr/>
          <p:nvPr/>
        </p:nvPicPr>
        <p:blipFill>
          <a:blip r:embed="rId5"/>
          <a:stretch/>
        </p:blipFill>
        <p:spPr>
          <a:xfrm>
            <a:off x="4952880" y="2209680"/>
            <a:ext cx="4114440" cy="927000"/>
          </a:xfrm>
          <a:prstGeom prst="rect">
            <a:avLst/>
          </a:prstGeom>
          <a:ln>
            <a:noFill/>
          </a:ln>
        </p:spPr>
      </p:pic>
      <p:pic>
        <p:nvPicPr>
          <p:cNvPr id="407" name="Picture 14" descr=""/>
          <p:cNvPicPr/>
          <p:nvPr/>
        </p:nvPicPr>
        <p:blipFill>
          <a:blip r:embed="rId6"/>
          <a:stretch/>
        </p:blipFill>
        <p:spPr>
          <a:xfrm>
            <a:off x="4952880" y="3733920"/>
            <a:ext cx="4118400" cy="914040"/>
          </a:xfrm>
          <a:prstGeom prst="rect">
            <a:avLst/>
          </a:prstGeom>
          <a:ln>
            <a:noFill/>
          </a:ln>
        </p:spPr>
      </p:pic>
      <p:pic>
        <p:nvPicPr>
          <p:cNvPr id="408" name="Picture 15" descr=""/>
          <p:cNvPicPr/>
          <p:nvPr/>
        </p:nvPicPr>
        <p:blipFill>
          <a:blip r:embed="rId7"/>
          <a:stretch/>
        </p:blipFill>
        <p:spPr>
          <a:xfrm>
            <a:off x="4952880" y="5257800"/>
            <a:ext cx="4114440" cy="911520"/>
          </a:xfrm>
          <a:prstGeom prst="rect">
            <a:avLst/>
          </a:prstGeom>
          <a:ln>
            <a:noFill/>
          </a:ln>
        </p:spPr>
      </p:pic>
    </p:spTree>
  </p:cSld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TextShape 1"/>
          <p:cNvSpPr txBox="1"/>
          <p:nvPr/>
        </p:nvSpPr>
        <p:spPr>
          <a:xfrm>
            <a:off x="0" y="228600"/>
            <a:ext cx="876564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en-US" sz="3200" spc="-1" strike="noStrike">
                <a:solidFill>
                  <a:srgbClr val="1f497d"/>
                </a:solidFill>
                <a:latin typeface="Tw Cen MT"/>
              </a:rPr>
              <a:t>Example 1-4:  </a:t>
            </a:r>
            <a:r>
              <a:rPr b="0" lang="en-US" sz="3200" spc="-1" strike="noStrike">
                <a:solidFill>
                  <a:srgbClr val="ff0000"/>
                </a:solidFill>
                <a:latin typeface="Tw Cen MT"/>
              </a:rPr>
              <a:t>RL Circuit</a:t>
            </a:r>
            <a:endParaRPr b="0" lang="en-US" sz="32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410" name="Picture 10" descr=""/>
          <p:cNvPicPr/>
          <p:nvPr/>
        </p:nvPicPr>
        <p:blipFill>
          <a:blip r:embed="rId1"/>
          <a:stretch/>
        </p:blipFill>
        <p:spPr>
          <a:xfrm>
            <a:off x="0" y="6019920"/>
            <a:ext cx="4051080" cy="332640"/>
          </a:xfrm>
          <a:prstGeom prst="rect">
            <a:avLst/>
          </a:prstGeom>
          <a:ln>
            <a:noFill/>
          </a:ln>
        </p:spPr>
      </p:pic>
      <p:pic>
        <p:nvPicPr>
          <p:cNvPr id="411" name="Picture 7" descr=""/>
          <p:cNvPicPr/>
          <p:nvPr/>
        </p:nvPicPr>
        <p:blipFill>
          <a:blip r:embed="rId2"/>
          <a:stretch/>
        </p:blipFill>
        <p:spPr>
          <a:xfrm>
            <a:off x="0" y="1600200"/>
            <a:ext cx="5254560" cy="4266720"/>
          </a:xfrm>
          <a:prstGeom prst="rect">
            <a:avLst/>
          </a:prstGeom>
          <a:ln>
            <a:noFill/>
          </a:ln>
        </p:spPr>
      </p:pic>
      <p:pic>
        <p:nvPicPr>
          <p:cNvPr id="412" name="Picture 9" descr=""/>
          <p:cNvPicPr/>
          <p:nvPr/>
        </p:nvPicPr>
        <p:blipFill>
          <a:blip r:embed="rId3"/>
          <a:stretch/>
        </p:blipFill>
        <p:spPr>
          <a:xfrm>
            <a:off x="5638680" y="1768680"/>
            <a:ext cx="3123720" cy="5088960"/>
          </a:xfrm>
          <a:prstGeom prst="rect">
            <a:avLst/>
          </a:prstGeom>
          <a:ln>
            <a:noFill/>
          </a:ln>
        </p:spPr>
      </p:pic>
      <p:sp>
        <p:nvSpPr>
          <p:cNvPr id="413" name="CustomShape 2"/>
          <p:cNvSpPr/>
          <p:nvPr/>
        </p:nvSpPr>
        <p:spPr>
          <a:xfrm>
            <a:off x="8467560" y="6400800"/>
            <a:ext cx="78768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Cont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.</a:t>
            </a:r>
            <a:endParaRPr b="0" lang="en-US" sz="1800" spc="-1" strike="noStrike">
              <a:latin typeface="Arial"/>
            </a:endParaRPr>
          </a:p>
        </p:txBody>
      </p:sp>
    </p:spTree>
  </p:cSld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TextShape 1"/>
          <p:cNvSpPr txBox="1"/>
          <p:nvPr/>
        </p:nvSpPr>
        <p:spPr>
          <a:xfrm>
            <a:off x="0" y="76320"/>
            <a:ext cx="876564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en-US" sz="3200" spc="-1" strike="noStrike">
                <a:solidFill>
                  <a:srgbClr val="1f497d"/>
                </a:solidFill>
                <a:latin typeface="Tw Cen MT"/>
              </a:rPr>
              <a:t>Example 1-4:  </a:t>
            </a:r>
            <a:r>
              <a:rPr b="0" lang="en-US" sz="3200" spc="-1" strike="noStrike">
                <a:solidFill>
                  <a:srgbClr val="ff0000"/>
                </a:solidFill>
                <a:latin typeface="Tw Cen MT"/>
              </a:rPr>
              <a:t>RL Circuit cont.</a:t>
            </a:r>
            <a:endParaRPr b="0" lang="en-US" sz="32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415" name="CustomShape 2"/>
          <p:cNvSpPr/>
          <p:nvPr/>
        </p:nvSpPr>
        <p:spPr>
          <a:xfrm>
            <a:off x="5486400" y="2743200"/>
            <a:ext cx="3657240" cy="1447560"/>
          </a:xfrm>
          <a:prstGeom prst="frame">
            <a:avLst>
              <a:gd name="adj1" fmla="val 12500"/>
            </a:avLst>
          </a:prstGeom>
          <a:ln>
            <a:round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pic>
        <p:nvPicPr>
          <p:cNvPr id="416" name="Picture 7" descr=""/>
          <p:cNvPicPr/>
          <p:nvPr/>
        </p:nvPicPr>
        <p:blipFill>
          <a:blip r:embed="rId1"/>
          <a:stretch/>
        </p:blipFill>
        <p:spPr>
          <a:xfrm>
            <a:off x="0" y="777600"/>
            <a:ext cx="4419360" cy="5954760"/>
          </a:xfrm>
          <a:prstGeom prst="rect">
            <a:avLst/>
          </a:prstGeom>
          <a:ln>
            <a:noFill/>
          </a:ln>
        </p:spPr>
      </p:pic>
      <p:pic>
        <p:nvPicPr>
          <p:cNvPr id="417" name="Picture 9" descr=""/>
          <p:cNvPicPr/>
          <p:nvPr/>
        </p:nvPicPr>
        <p:blipFill>
          <a:blip r:embed="rId2"/>
          <a:stretch/>
        </p:blipFill>
        <p:spPr>
          <a:xfrm>
            <a:off x="4437000" y="1600200"/>
            <a:ext cx="4706640" cy="2574720"/>
          </a:xfrm>
          <a:prstGeom prst="rect">
            <a:avLst/>
          </a:prstGeom>
          <a:ln>
            <a:noFill/>
          </a:ln>
        </p:spPr>
      </p:pic>
    </p:spTree>
  </p:cSld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8" name="Picture 2" descr=""/>
          <p:cNvPicPr/>
          <p:nvPr/>
        </p:nvPicPr>
        <p:blipFill>
          <a:blip r:embed="rId1"/>
          <a:stretch/>
        </p:blipFill>
        <p:spPr>
          <a:xfrm>
            <a:off x="838080" y="199440"/>
            <a:ext cx="6400440" cy="645876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4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" name="Picture 3" descr=""/>
          <p:cNvPicPr/>
          <p:nvPr/>
        </p:nvPicPr>
        <p:blipFill>
          <a:blip r:embed="rId1"/>
          <a:stretch/>
        </p:blipFill>
        <p:spPr>
          <a:xfrm>
            <a:off x="762120" y="457200"/>
            <a:ext cx="7701480" cy="5638320"/>
          </a:xfrm>
          <a:prstGeom prst="rect">
            <a:avLst/>
          </a:prstGeom>
          <a:ln w="9360">
            <a:noFill/>
          </a:ln>
        </p:spPr>
      </p:pic>
      <p:sp>
        <p:nvSpPr>
          <p:cNvPr id="420" name="TextShape 1"/>
          <p:cNvSpPr txBox="1"/>
          <p:nvPr/>
        </p:nvSpPr>
        <p:spPr>
          <a:xfrm>
            <a:off x="-152280" y="380880"/>
            <a:ext cx="8917920" cy="571464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>
</file>

<file path=ppt/slides/slide4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Tech Brief 2: </a:t>
            </a:r>
            <a:r>
              <a:rPr b="0" lang="en-US" sz="4400" spc="-1" strike="noStrike">
                <a:solidFill>
                  <a:srgbClr val="ff0000"/>
                </a:solidFill>
                <a:latin typeface="Tw Cen MT"/>
              </a:rPr>
              <a:t> Photovoltaics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422" name="Picture 2" descr=""/>
          <p:cNvPicPr/>
          <p:nvPr/>
        </p:nvPicPr>
        <p:blipFill>
          <a:blip r:embed="rId1"/>
          <a:stretch/>
        </p:blipFill>
        <p:spPr>
          <a:xfrm>
            <a:off x="357120" y="1963440"/>
            <a:ext cx="8429400" cy="376920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Content Placeholder 2" descr=""/>
          <p:cNvPicPr/>
          <p:nvPr/>
        </p:nvPicPr>
        <p:blipFill>
          <a:blip r:embed="rId1"/>
          <a:srcRect l="-45716" t="0" r="-45716" b="0"/>
          <a:stretch/>
        </p:blipFill>
        <p:spPr>
          <a:xfrm>
            <a:off x="-1828800" y="-76320"/>
            <a:ext cx="12575160" cy="69339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9" dur="indefinite" restart="never" nodeType="tmRoot">
          <p:childTnLst>
            <p:seq>
              <p:cTn id="10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Tech Brief 2:  </a:t>
            </a:r>
            <a:r>
              <a:rPr b="0" lang="en-US" sz="4400" spc="-1" strike="noStrike">
                <a:solidFill>
                  <a:srgbClr val="ff0000"/>
                </a:solidFill>
                <a:latin typeface="Tw Cen MT"/>
              </a:rPr>
              <a:t>Structure of PV Cell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424" name="Picture 2" descr=""/>
          <p:cNvPicPr/>
          <p:nvPr/>
        </p:nvPicPr>
        <p:blipFill>
          <a:blip r:embed="rId1"/>
          <a:stretch/>
        </p:blipFill>
        <p:spPr>
          <a:xfrm>
            <a:off x="739080" y="1676520"/>
            <a:ext cx="7665840" cy="495252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5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Tech Brief 2:</a:t>
            </a:r>
            <a:r>
              <a:rPr b="0" lang="en-US" sz="4400" spc="-1" strike="noStrike">
                <a:solidFill>
                  <a:srgbClr val="ff0000"/>
                </a:solidFill>
                <a:latin typeface="Tw Cen MT"/>
              </a:rPr>
              <a:t>  PV Cell Layers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426" name="Picture 2" descr=""/>
          <p:cNvPicPr/>
          <p:nvPr/>
        </p:nvPicPr>
        <p:blipFill>
          <a:blip r:embed="rId1"/>
          <a:stretch/>
        </p:blipFill>
        <p:spPr>
          <a:xfrm>
            <a:off x="745560" y="1600200"/>
            <a:ext cx="7652520" cy="502884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5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Tech Brief 2:</a:t>
            </a:r>
            <a:r>
              <a:rPr b="0" lang="en-US" sz="4400" spc="-1" strike="noStrike">
                <a:solidFill>
                  <a:srgbClr val="ff0000"/>
                </a:solidFill>
                <a:latin typeface="Tw Cen MT"/>
              </a:rPr>
              <a:t>  PV System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428" name="Picture 2" descr=""/>
          <p:cNvPicPr/>
          <p:nvPr/>
        </p:nvPicPr>
        <p:blipFill>
          <a:blip r:embed="rId1"/>
          <a:stretch/>
        </p:blipFill>
        <p:spPr>
          <a:xfrm>
            <a:off x="1366200" y="1600200"/>
            <a:ext cx="6411600" cy="525744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5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Summary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430" name="Picture 2" descr=""/>
          <p:cNvPicPr/>
          <p:nvPr/>
        </p:nvPicPr>
        <p:blipFill>
          <a:blip r:embed="rId1"/>
          <a:stretch/>
        </p:blipFill>
        <p:spPr>
          <a:xfrm>
            <a:off x="0" y="1985400"/>
            <a:ext cx="9143640" cy="335700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Content Placeholder 2" descr=""/>
          <p:cNvPicPr/>
          <p:nvPr/>
        </p:nvPicPr>
        <p:blipFill>
          <a:blip r:embed="rId1"/>
          <a:srcRect l="-46454" t="0" r="-46454" b="0"/>
          <a:stretch/>
        </p:blipFill>
        <p:spPr>
          <a:xfrm>
            <a:off x="-2057400" y="-32760"/>
            <a:ext cx="12496320" cy="68904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1" dur="indefinite" restart="never" nodeType="tmRoot">
          <p:childTnLst>
            <p:seq>
              <p:cTn id="1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Content Placeholder 2" descr=""/>
          <p:cNvPicPr/>
          <p:nvPr/>
        </p:nvPicPr>
        <p:blipFill>
          <a:blip r:embed="rId1"/>
          <a:srcRect l="-46660" t="0" r="-46660" b="0"/>
          <a:stretch/>
        </p:blipFill>
        <p:spPr>
          <a:xfrm>
            <a:off x="-1828800" y="29520"/>
            <a:ext cx="12298680" cy="67813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3" dur="indefinite" restart="never" nodeType="tmRoot">
          <p:childTnLst>
            <p:seq>
              <p:cTn id="14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Fundamental Forces of Nature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112" name="Picture 1" descr=""/>
          <p:cNvPicPr/>
          <p:nvPr/>
        </p:nvPicPr>
        <p:blipFill>
          <a:blip r:embed="rId1"/>
          <a:stretch/>
        </p:blipFill>
        <p:spPr>
          <a:xfrm>
            <a:off x="1256760" y="1523880"/>
            <a:ext cx="6630120" cy="502884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Picture 2" descr=""/>
          <p:cNvPicPr/>
          <p:nvPr/>
        </p:nvPicPr>
        <p:blipFill>
          <a:blip r:embed="rId1"/>
          <a:stretch/>
        </p:blipFill>
        <p:spPr>
          <a:xfrm>
            <a:off x="457200" y="4151520"/>
            <a:ext cx="2971440" cy="1563120"/>
          </a:xfrm>
          <a:prstGeom prst="rect">
            <a:avLst/>
          </a:prstGeom>
          <a:ln w="9360">
            <a:noFill/>
          </a:ln>
        </p:spPr>
      </p:pic>
      <p:sp>
        <p:nvSpPr>
          <p:cNvPr id="114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Gravitational Force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15" name="CustomShape 2"/>
          <p:cNvSpPr/>
          <p:nvPr/>
        </p:nvSpPr>
        <p:spPr>
          <a:xfrm>
            <a:off x="-105120" y="2971800"/>
            <a:ext cx="423972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Force exerted on mass 2 by mass 1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116" name="CustomShape 3"/>
          <p:cNvSpPr/>
          <p:nvPr/>
        </p:nvSpPr>
        <p:spPr>
          <a:xfrm flipH="1" flipV="1" rot="5400000">
            <a:off x="685440" y="2818800"/>
            <a:ext cx="456840" cy="10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triangle" w="med"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17" name="CustomShape 4"/>
          <p:cNvSpPr/>
          <p:nvPr/>
        </p:nvSpPr>
        <p:spPr>
          <a:xfrm>
            <a:off x="-170280" y="6019920"/>
            <a:ext cx="445608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Gravitational field induced by mass 1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118" name="CustomShape 5"/>
          <p:cNvSpPr/>
          <p:nvPr/>
        </p:nvSpPr>
        <p:spPr>
          <a:xfrm flipH="1" flipV="1" rot="5400000">
            <a:off x="380880" y="5866920"/>
            <a:ext cx="456840" cy="10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triangle" w="med"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pic>
        <p:nvPicPr>
          <p:cNvPr id="119" name="Picture 1" descr=""/>
          <p:cNvPicPr/>
          <p:nvPr/>
        </p:nvPicPr>
        <p:blipFill>
          <a:blip r:embed="rId2"/>
          <a:stretch/>
        </p:blipFill>
        <p:spPr>
          <a:xfrm>
            <a:off x="685800" y="1862280"/>
            <a:ext cx="3247560" cy="713520"/>
          </a:xfrm>
          <a:prstGeom prst="rect">
            <a:avLst/>
          </a:prstGeom>
          <a:ln w="9360">
            <a:noFill/>
          </a:ln>
        </p:spPr>
      </p:pic>
      <p:pic>
        <p:nvPicPr>
          <p:cNvPr id="120" name="Picture 3" descr=""/>
          <p:cNvPicPr/>
          <p:nvPr/>
        </p:nvPicPr>
        <p:blipFill>
          <a:blip r:embed="rId3"/>
          <a:stretch/>
        </p:blipFill>
        <p:spPr>
          <a:xfrm>
            <a:off x="5210280" y="1586160"/>
            <a:ext cx="3323880" cy="2376000"/>
          </a:xfrm>
          <a:prstGeom prst="rect">
            <a:avLst/>
          </a:prstGeom>
          <a:ln w="9360">
            <a:noFill/>
          </a:ln>
        </p:spPr>
      </p:pic>
      <p:pic>
        <p:nvPicPr>
          <p:cNvPr id="121" name="Picture 4" descr=""/>
          <p:cNvPicPr/>
          <p:nvPr/>
        </p:nvPicPr>
        <p:blipFill>
          <a:blip r:embed="rId4"/>
          <a:stretch/>
        </p:blipFill>
        <p:spPr>
          <a:xfrm>
            <a:off x="4800600" y="3975480"/>
            <a:ext cx="4147920" cy="2882160"/>
          </a:xfrm>
          <a:prstGeom prst="rect">
            <a:avLst/>
          </a:prstGeom>
          <a:ln w="9360">
            <a:noFill/>
          </a:ln>
        </p:spPr>
      </p:pic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2301</TotalTime>
  <Application>LibreOffice/6.0.7.3$Linux_X86_64 LibreOffice_project/00m0$Build-3</Application>
  <Words>923</Words>
  <Paragraphs>136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2010-03-25T14:47:29Z</dcterms:created>
  <dc:creator>jphilli</dc:creator>
  <dc:description/>
  <dc:language>en-US</dc:language>
  <cp:lastModifiedBy/>
  <dcterms:modified xsi:type="dcterms:W3CDTF">2019-04-01T13:51:07Z</dcterms:modified>
  <cp:revision>86</cp:revision>
  <dc:subject/>
  <dc:title>EECS 215: Introduction to Circuits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6</vt:i4>
  </property>
  <property fmtid="{D5CDD505-2E9C-101B-9397-08002B2CF9AE}" pid="8" name="PresentationFormat">
    <vt:lpwstr>On-screen Show (4:3)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53</vt:i4>
  </property>
</Properties>
</file>