
<file path=[Content_Types].xml><?xml version="1.0" encoding="utf-8"?>
<Types xmlns="http://schemas.openxmlformats.org/package/2006/content-types">
  <Override PartName="/_rels/.rels" ContentType="application/vnd.openxmlformats-package.relationship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notesSlides/_rels/notesSlide4.xml.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notesSlides/notesSlide4.xml" ContentType="application/vnd.openxmlformats-officedocument.presentationml.notesSlide+xml"/>
  <Override PartName="/ppt/media/image124.png" ContentType="image/png"/>
  <Override PartName="/ppt/media/image116.tif" ContentType="image/tiff"/>
  <Override PartName="/ppt/media/image112.png" ContentType="image/png"/>
  <Override PartName="/ppt/media/image110.png" ContentType="image/png"/>
  <Override PartName="/ppt/media/image109.png" ContentType="image/png"/>
  <Override PartName="/ppt/media/image106.tif" ContentType="image/tiff"/>
  <Override PartName="/ppt/media/image115.png" ContentType="image/png"/>
  <Override PartName="/ppt/media/image97.png" ContentType="image/png"/>
  <Override PartName="/ppt/media/image113.png" ContentType="image/png"/>
  <Override PartName="/ppt/media/image95.png" ContentType="image/png"/>
  <Override PartName="/ppt/media/image111.png" ContentType="image/png"/>
  <Override PartName="/ppt/media/image93.png" ContentType="image/png"/>
  <Override PartName="/ppt/media/image91.png" ContentType="image/png"/>
  <Override PartName="/ppt/media/image90.png" ContentType="image/png"/>
  <Override PartName="/ppt/media/image105.tif" ContentType="image/tiff"/>
  <Override PartName="/ppt/media/image87.tif" ContentType="image/tiff"/>
  <Override PartName="/ppt/media/image104.tif" ContentType="image/tiff"/>
  <Override PartName="/ppt/media/image86.tif" ContentType="image/tiff"/>
  <Override PartName="/ppt/media/image101.png" ContentType="image/png"/>
  <Override PartName="/ppt/media/image83.png" ContentType="image/png"/>
  <Override PartName="/ppt/media/image81.png" ContentType="image/png"/>
  <Override PartName="/ppt/media/image80.png" ContentType="image/png"/>
  <Override PartName="/ppt/media/image129.png" ContentType="image/png"/>
  <Override PartName="/ppt/media/image103.tif" ContentType="image/tiff"/>
  <Override PartName="/ppt/media/image85.tif" ContentType="image/tiff"/>
  <Override PartName="/ppt/media/image4.tif" ContentType="image/tiff"/>
  <Override PartName="/ppt/media/image34.png" ContentType="image/png"/>
  <Override PartName="/ppt/media/image32.png" ContentType="image/png"/>
  <Override PartName="/ppt/media/image57.png" ContentType="image/png"/>
  <Override PartName="/ppt/media/image102.png" ContentType="image/png"/>
  <Override PartName="/ppt/media/image84.png" ContentType="image/png"/>
  <Override PartName="/ppt/media/image3.png" ContentType="image/png"/>
  <Override PartName="/ppt/media/image100.png" ContentType="image/png"/>
  <Override PartName="/ppt/media/image82.png" ContentType="image/png"/>
  <Override PartName="/ppt/media/image1.png" ContentType="image/png"/>
  <Override PartName="/ppt/media/image108.png" ContentType="image/png"/>
  <Override PartName="/ppt/media/image9.png" ContentType="image/png"/>
  <Override PartName="/ppt/media/image64.png" ContentType="image/png"/>
  <Override PartName="/ppt/media/image36.tif" ContentType="image/tiff"/>
  <Override PartName="/ppt/media/image35.tif" ContentType="image/tiff"/>
  <Override PartName="/ppt/media/image33.tif" ContentType="image/tiff"/>
  <Override PartName="/ppt/media/image58.tif" ContentType="image/tiff"/>
  <Override PartName="/ppt/media/image24.tif" ContentType="image/tiff"/>
  <Override PartName="/ppt/media/image15.tif" ContentType="image/tiff"/>
  <Override PartName="/ppt/media/image31.png" ContentType="image/png"/>
  <Override PartName="/ppt/media/image56.png" ContentType="image/png"/>
  <Override PartName="/ppt/media/image30.png" ContentType="image/png"/>
  <Override PartName="/ppt/media/image55.png" ContentType="image/png"/>
  <Override PartName="/ppt/media/image94.tif" ContentType="image/tiff"/>
  <Override PartName="/ppt/media/image29.png" ContentType="image/png"/>
  <Override PartName="/ppt/media/image28.png" ContentType="image/png"/>
  <Override PartName="/ppt/media/image79.png" ContentType="image/png"/>
  <Override PartName="/ppt/media/image53.tif" ContentType="image/tiff"/>
  <Override PartName="/ppt/media/image78.tif" ContentType="image/tiff"/>
  <Override PartName="/ppt/media/image92.tif" ContentType="image/tiff"/>
  <Override PartName="/ppt/media/image27.png" ContentType="image/png"/>
  <Override PartName="/ppt/media/image52.tif" ContentType="image/tiff"/>
  <Override PartName="/ppt/media/image26.png" ContentType="image/png"/>
  <Override PartName="/ppt/media/image76.tif" ContentType="image/tiff"/>
  <Override PartName="/ppt/media/image25.png" ContentType="image/png"/>
  <Override PartName="/ppt/media/image119.png" ContentType="image/png"/>
  <Override PartName="/ppt/media/image75.tif" ContentType="image/tiff"/>
  <Override PartName="/ppt/media/image23.png" ContentType="image/png"/>
  <Override PartName="/ppt/media/image48.png" ContentType="image/png"/>
  <Override PartName="/ppt/media/image117.png" ContentType="image/png"/>
  <Override PartName="/ppt/media/image99.png" ContentType="image/png"/>
  <Override PartName="/ppt/media/image73.tif" ContentType="image/tiff"/>
  <Override PartName="/ppt/media/image131.png" ContentType="image/png"/>
  <Override PartName="/ppt/media/image22.png" ContentType="image/png"/>
  <Override PartName="/ppt/media/image47.png" ContentType="image/png"/>
  <Override PartName="/ppt/media/image98.png" ContentType="image/png"/>
  <Override PartName="/ppt/media/image72.tif" ContentType="image/tiff"/>
  <Override PartName="/ppt/media/image130.png" ContentType="image/png"/>
  <Override PartName="/ppt/media/image21.png" ContentType="image/png"/>
  <Override PartName="/ppt/media/image46.png" ContentType="image/png"/>
  <Override PartName="/ppt/media/image20.png" ContentType="image/png"/>
  <Override PartName="/ppt/media/image45.png" ContentType="image/png"/>
  <Override PartName="/ppt/media/image114.png" ContentType="image/png"/>
  <Override PartName="/ppt/media/image96.png" ContentType="image/png"/>
  <Override PartName="/ppt/media/image70.tif" ContentType="image/tiff"/>
  <Override PartName="/ppt/media/image128.png" ContentType="image/png"/>
  <Override PartName="/ppt/media/image19.png" ContentType="image/png"/>
  <Override PartName="/ppt/media/image127.png" ContentType="image/png"/>
  <Override PartName="/ppt/media/image2.tif" ContentType="image/tiff"/>
  <Override PartName="/ppt/media/image18.png" ContentType="image/png"/>
  <Override PartName="/ppt/media/image126.png" ContentType="image/png"/>
  <Override PartName="/ppt/media/image17.png" ContentType="image/png"/>
  <Override PartName="/ppt/media/image67.tif" ContentType="image/tiff"/>
  <Override PartName="/ppt/media/image122.png" ContentType="image/png"/>
  <Override PartName="/ppt/media/image13.png" ContentType="image/png"/>
  <Override PartName="/ppt/media/image38.png" ContentType="image/png"/>
  <Override PartName="/ppt/media/image107.png" ContentType="image/png"/>
  <Override PartName="/ppt/media/image89.png" ContentType="image/png"/>
  <Override PartName="/ppt/media/image8.png" ContentType="image/png"/>
  <Override PartName="/ppt/media/image63.tif" ContentType="image/tiff"/>
  <Override PartName="/ppt/media/image120.png" ContentType="image/png"/>
  <Override PartName="/ppt/media/image11.png" ContentType="image/png"/>
  <Override PartName="/ppt/media/image6.png" ContentType="image/png"/>
  <Override PartName="/ppt/media/image61.tif" ContentType="image/tiff"/>
  <Override PartName="/ppt/media/image10.png" ContentType="image/png"/>
  <Override PartName="/ppt/media/image5.png" ContentType="image/png"/>
  <Override PartName="/ppt/media/image60.tif" ContentType="image/tiff"/>
  <Override PartName="/ppt/media/image121.png" ContentType="image/png"/>
  <Override PartName="/ppt/media/image12.png" ContentType="image/png"/>
  <Override PartName="/ppt/media/image37.png" ContentType="image/png"/>
  <Override PartName="/ppt/media/image88.png" ContentType="image/png"/>
  <Override PartName="/ppt/media/image7.png" ContentType="image/png"/>
  <Override PartName="/ppt/media/image62.tif" ContentType="image/tiff"/>
  <Override PartName="/ppt/media/image123.png" ContentType="image/png"/>
  <Override PartName="/ppt/media/image14.png" ContentType="image/png"/>
  <Override PartName="/ppt/media/image39.png" ContentType="image/png"/>
  <Override PartName="/ppt/media/image125.png" ContentType="image/png"/>
  <Override PartName="/ppt/media/image16.png" ContentType="image/png"/>
  <Override PartName="/ppt/media/image66.tif" ContentType="image/tiff"/>
  <Override PartName="/ppt/media/image40.tif" ContentType="image/tiff"/>
  <Override PartName="/ppt/media/image41.png" ContentType="image/png"/>
  <Override PartName="/ppt/media/image42.png" ContentType="image/png"/>
  <Override PartName="/ppt/media/image43.png" ContentType="image/png"/>
  <Override PartName="/ppt/media/image68.png" ContentType="image/png"/>
  <Override PartName="/ppt/media/image44.png" ContentType="image/png"/>
  <Override PartName="/ppt/media/image69.png" ContentType="image/png"/>
  <Override PartName="/ppt/media/image49.png" ContentType="image/png"/>
  <Override PartName="/ppt/media/image118.png" ContentType="image/png"/>
  <Override PartName="/ppt/media/image74.tif" ContentType="image/tiff"/>
  <Override PartName="/ppt/media/image50.png" ContentType="image/png"/>
  <Override PartName="/ppt/media/image51.png" ContentType="image/png"/>
  <Override PartName="/ppt/media/image54.png" ContentType="image/png"/>
  <Override PartName="/ppt/media/image59.tif" ContentType="image/tiff"/>
  <Override PartName="/ppt/media/image65.png" ContentType="image/png"/>
  <Override PartName="/ppt/media/image71.png" ContentType="image/png"/>
  <Override PartName="/ppt/media/image77.png" ContentType="image/png"/>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presentation.xml" ContentType="application/vnd.openxmlformats-officedocument.presentationml.presentation.main+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1.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18.xml.rels" ContentType="application/vnd.openxmlformats-package.relationships+xml"/>
  <Override PartName="/ppt/slideLayouts/_rels/slideLayout4.xml.rels" ContentType="application/vnd.openxmlformats-package.relationships+xml"/>
  <Override PartName="/ppt/slideLayouts/_rels/slideLayout12.xml.rels" ContentType="application/vnd.openxmlformats-package.relationships+xml"/>
  <Override PartName="/ppt/slideLayouts/_rels/slideLayout17.xml.rels" ContentType="application/vnd.openxmlformats-package.relationships+xml"/>
  <Override PartName="/ppt/slideLayouts/_rels/slideLayout3.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15.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16.xml.rels" ContentType="application/vnd.openxmlformats-package.relationshi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Masters/_rels/notesMaster1.xml.rels" ContentType="application/vnd.openxmlformats-package.relationships+xml"/>
  <Override PartName="/ppt/notesMasters/notesMaster1.xml" ContentType="application/vnd.openxmlformats-officedocument.presentationml.notesMaster+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8.xml" ContentType="application/vnd.openxmlformats-officedocument.presentationml.slide+xml"/>
  <Override PartName="/ppt/slides/slide13.xml" ContentType="application/vnd.openxmlformats-officedocument.presentationml.slide+xml"/>
  <Override PartName="/ppt/slides/slide37.xml" ContentType="application/vnd.openxmlformats-officedocument.presentationml.slide+xml"/>
  <Override PartName="/ppt/slides/slide12.xml" ContentType="application/vnd.openxmlformats-officedocument.presentationml.slide+xml"/>
  <Override PartName="/ppt/slides/slide45.xml" ContentType="application/vnd.openxmlformats-officedocument.presentationml.slide+xml"/>
  <Override PartName="/ppt/slides/slide20.xml" ContentType="application/vnd.openxmlformats-officedocument.presentationml.slide+xml"/>
  <Override PartName="/ppt/slides/slide46.xml" ContentType="application/vnd.openxmlformats-officedocument.presentationml.slide+xml"/>
  <Override PartName="/ppt/slides/slide21.xml" ContentType="application/vnd.openxmlformats-officedocument.presentationml.slide+xml"/>
  <Override PartName="/ppt/slides/slide47.xml" ContentType="application/vnd.openxmlformats-officedocument.presentationml.slide+xml"/>
  <Override PartName="/ppt/slides/slide22.xml" ContentType="application/vnd.openxmlformats-officedocument.presentationml.slide+xml"/>
  <Override PartName="/ppt/slides/slide48.xml" ContentType="application/vnd.openxmlformats-officedocument.presentationml.slide+xml"/>
  <Override PartName="/ppt/slides/slide23.xml" ContentType="application/vnd.openxmlformats-officedocument.presentationml.slide+xml"/>
  <Override PartName="/ppt/slides/slide49.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55.xml" ContentType="application/vnd.openxmlformats-officedocument.presentationml.slide+xml"/>
  <Override PartName="/ppt/slides/slide30.xml" ContentType="application/vnd.openxmlformats-officedocument.presentationml.slide+xml"/>
  <Override PartName="/ppt/slides/slide56.xml" ContentType="application/vnd.openxmlformats-officedocument.presentationml.slide+xml"/>
  <Override PartName="/ppt/slides/slide31.xml" ContentType="application/vnd.openxmlformats-officedocument.presentationml.slide+xml"/>
  <Override PartName="/ppt/slides/slide57.xml" ContentType="application/vnd.openxmlformats-officedocument.presentationml.slide+xml"/>
  <Override PartName="/ppt/slides/slide32.xml" ContentType="application/vnd.openxmlformats-officedocument.presentationml.slide+xml"/>
  <Override PartName="/ppt/slides/slide58.xml" ContentType="application/vnd.openxmlformats-officedocument.presentationml.slide+xml"/>
  <Override PartName="/ppt/slides/slide33.xml" ContentType="application/vnd.openxmlformats-officedocument.presentationml.slide+xml"/>
  <Override PartName="/ppt/slides/slide59.xml" ContentType="application/vnd.openxmlformats-officedocument.presentationml.slide+xml"/>
  <Override PartName="/ppt/slides/slide34.xml" ContentType="application/vnd.openxmlformats-officedocument.presentationml.slide+xml"/>
  <Override PartName="/ppt/slides/slide10.xml" ContentType="application/vnd.openxmlformats-officedocument.presentationml.slide+xml"/>
  <Override PartName="/ppt/slides/slide35.xml" ContentType="application/vnd.openxmlformats-officedocument.presentationml.slide+xml"/>
  <Override PartName="/ppt/slides/slide11.xml" ContentType="application/vnd.openxmlformats-officedocument.presentationml.slide+xml"/>
  <Override PartName="/ppt/slides/slide3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9.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_rels/slide57.xml.rels" ContentType="application/vnd.openxmlformats-package.relationships+xml"/>
  <Override PartName="/ppt/slides/_rels/slide56.xml.rels" ContentType="application/vnd.openxmlformats-package.relationships+xml"/>
  <Override PartName="/ppt/slides/_rels/slide55.xml.rels" ContentType="application/vnd.openxmlformats-package.relationships+xml"/>
  <Override PartName="/ppt/slides/_rels/slide54.xml.rels" ContentType="application/vnd.openxmlformats-package.relationships+xml"/>
  <Override PartName="/ppt/slides/_rels/slide53.xml.rels" ContentType="application/vnd.openxmlformats-package.relationships+xml"/>
  <Override PartName="/ppt/slides/_rels/slide52.xml.rels" ContentType="application/vnd.openxmlformats-package.relationships+xml"/>
  <Override PartName="/ppt/slides/_rels/slide51.xml.rels" ContentType="application/vnd.openxmlformats-package.relationships+xml"/>
  <Override PartName="/ppt/slides/_rels/slide50.xml.rels" ContentType="application/vnd.openxmlformats-package.relationships+xml"/>
  <Override PartName="/ppt/slides/_rels/slide49.xml.rels" ContentType="application/vnd.openxmlformats-package.relationships+xml"/>
  <Override PartName="/ppt/slides/_rels/slide48.xml.rels" ContentType="application/vnd.openxmlformats-package.relationships+xml"/>
  <Override PartName="/ppt/slides/_rels/slide44.xml.rels" ContentType="application/vnd.openxmlformats-package.relationships+xml"/>
  <Override PartName="/ppt/slides/_rels/slide43.xml.rels" ContentType="application/vnd.openxmlformats-package.relationships+xml"/>
  <Override PartName="/ppt/slides/_rels/slide42.xml.rels" ContentType="application/vnd.openxmlformats-package.relationships+xml"/>
  <Override PartName="/ppt/slides/_rels/slide41.xml.rels" ContentType="application/vnd.openxmlformats-package.relationships+xml"/>
  <Override PartName="/ppt/slides/_rels/slide40.xml.rels" ContentType="application/vnd.openxmlformats-package.relationships+xml"/>
  <Override PartName="/ppt/slides/_rels/slide39.xml.rels" ContentType="application/vnd.openxmlformats-package.relationships+xml"/>
  <Override PartName="/ppt/slides/_rels/slide38.xml.rels" ContentType="application/vnd.openxmlformats-package.relationships+xml"/>
  <Override PartName="/ppt/slides/_rels/slide37.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59.xml.rels" ContentType="application/vnd.openxmlformats-package.relationships+xml"/>
  <Override PartName="/ppt/slides/_rels/slide12.xml.rels" ContentType="application/vnd.openxmlformats-package.relationships+xml"/>
  <Override PartName="/ppt/slides/_rels/slide58.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2.xml.rels" ContentType="application/vnd.openxmlformats-package.relationships+xml"/>
  <Override PartName="/ppt/slides/_rels/slide34.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33.xml.rels" ContentType="application/vnd.openxmlformats-package.relationships+xml"/>
  <Override PartName="/ppt/slides/_rels/slide3.xml.rels" ContentType="application/vnd.openxmlformats-package.relationships+xml"/>
  <Override PartName="/ppt/slides/_rels/slide45.xml.rels" ContentType="application/vnd.openxmlformats-package.relationships+xml"/>
  <Override PartName="/ppt/slides/_rels/slide4.xml.rels" ContentType="application/vnd.openxmlformats-package.relationships+xml"/>
  <Override PartName="/ppt/slides/_rels/slide35.xml.rels" ContentType="application/vnd.openxmlformats-package.relationships+xml"/>
  <Override PartName="/ppt/slides/_rels/slide5.xml.rels" ContentType="application/vnd.openxmlformats-package.relationships+xml"/>
  <Override PartName="/ppt/slides/_rels/slide36.xml.rels" ContentType="application/vnd.openxmlformats-package.relationships+xml"/>
  <Override PartName="/ppt/slides/_rels/slide6.xml.rels" ContentType="application/vnd.openxmlformats-package.relationships+xml"/>
  <Override PartName="/ppt/slides/_rels/slide17.xml.rels" ContentType="application/vnd.openxmlformats-package.relationships+xml"/>
  <Override PartName="/ppt/slides/_rels/slide46.xml.rels" ContentType="application/vnd.openxmlformats-package.relationships+xml"/>
  <Override PartName="/ppt/slides/_rels/slide18.xml.rels" ContentType="application/vnd.openxmlformats-package.relationships+xml"/>
  <Override PartName="/ppt/slides/_rels/slide47.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30.xml.rels" ContentType="application/vnd.openxmlformats-package.relationships+xml"/>
  <Override PartName="/ppt/slides/_rels/slide25.xml.rels" ContentType="application/vnd.openxmlformats-package.relationships+xml"/>
  <Override PartName="/ppt/slides/_rels/slide31.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32.xml.rels" ContentType="application/vnd.openxmlformats-package.relationships+xml"/>
  <Override PartName="/ppt/slides/_rels/slide28.xml.rels" ContentType="application/vnd.openxmlformats-package.relationships+xml"/>
  <Override PartName="/ppt/slides/_rels/slide10.xml.rels" ContentType="application/vnd.openxmlformats-package.relationships+xml"/>
  <Override PartName="/ppt/slides/_rels/slide29.xml.rels" ContentType="application/vnd.openxmlformats-package.relationships+xml"/>
  <Override PartName="/ppt/slides/slide17.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 name="PlaceHolder 1"/>
          <p:cNvSpPr>
            <a:spLocks noGrp="1"/>
          </p:cNvSpPr>
          <p:nvPr>
            <p:ph type="sldImg"/>
          </p:nvPr>
        </p:nvSpPr>
        <p:spPr>
          <a:xfrm>
            <a:off x="533520" y="764280"/>
            <a:ext cx="6704640" cy="3771360"/>
          </a:xfrm>
          <a:prstGeom prst="rect">
            <a:avLst/>
          </a:prstGeom>
        </p:spPr>
        <p:txBody>
          <a:bodyPr lIns="0" rIns="0" tIns="0" bIns="0" anchor="ctr"/>
          <a:p>
            <a:r>
              <a:rPr b="0" lang="en-US" sz="1800" spc="-1" strike="noStrike">
                <a:solidFill>
                  <a:srgbClr val="000000"/>
                </a:solidFill>
                <a:latin typeface="Tw Cen MT"/>
              </a:rPr>
              <a:t>Click to move the slide</a:t>
            </a:r>
            <a:endParaRPr b="0" lang="en-US" sz="1800" spc="-1" strike="noStrike">
              <a:solidFill>
                <a:srgbClr val="000000"/>
              </a:solidFill>
              <a:latin typeface="Tw Cen MT"/>
            </a:endParaRPr>
          </a:p>
        </p:txBody>
      </p:sp>
      <p:sp>
        <p:nvSpPr>
          <p:cNvPr id="92"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93" name="PlaceHolder 3"/>
          <p:cNvSpPr>
            <a:spLocks noGrp="1"/>
          </p:cNvSpPr>
          <p:nvPr>
            <p:ph type="hdr"/>
          </p:nvPr>
        </p:nvSpPr>
        <p:spPr>
          <a:xfrm>
            <a:off x="0" y="0"/>
            <a:ext cx="3372840" cy="502560"/>
          </a:xfrm>
          <a:prstGeom prst="rect">
            <a:avLst/>
          </a:prstGeom>
        </p:spPr>
        <p:txBody>
          <a:bodyPr lIns="0" rIns="0" tIns="0" bIns="0"/>
          <a:p>
            <a:r>
              <a:rPr b="0" lang="en-US" sz="1400" spc="-1" strike="noStrike">
                <a:latin typeface="Times New Roman"/>
              </a:rPr>
              <a:t>&lt;header&gt;</a:t>
            </a:r>
            <a:endParaRPr b="0" lang="en-US" sz="1400" spc="-1" strike="noStrike">
              <a:latin typeface="Times New Roman"/>
            </a:endParaRPr>
          </a:p>
        </p:txBody>
      </p:sp>
      <p:sp>
        <p:nvSpPr>
          <p:cNvPr id="94"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latin typeface="Times New Roman"/>
              </a:rPr>
              <a:t>&lt;date/time&gt;</a:t>
            </a:r>
            <a:endParaRPr b="0" lang="en-US" sz="1400" spc="-1" strike="noStrike">
              <a:latin typeface="Times New Roman"/>
            </a:endParaRPr>
          </a:p>
        </p:txBody>
      </p:sp>
      <p:sp>
        <p:nvSpPr>
          <p:cNvPr id="95"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latin typeface="Times New Roman"/>
              </a:rPr>
              <a:t>&lt;footer&gt;</a:t>
            </a:r>
            <a:endParaRPr b="0" lang="en-US" sz="1400" spc="-1" strike="noStrike">
              <a:latin typeface="Times New Roman"/>
            </a:endParaRPr>
          </a:p>
        </p:txBody>
      </p:sp>
      <p:sp>
        <p:nvSpPr>
          <p:cNvPr id="96" name="PlaceHolder 6"/>
          <p:cNvSpPr>
            <a:spLocks noGrp="1"/>
          </p:cNvSpPr>
          <p:nvPr>
            <p:ph type="sldNum"/>
          </p:nvPr>
        </p:nvSpPr>
        <p:spPr>
          <a:xfrm>
            <a:off x="4399200" y="9555480"/>
            <a:ext cx="3372840" cy="502560"/>
          </a:xfrm>
          <a:prstGeom prst="rect">
            <a:avLst/>
          </a:prstGeom>
        </p:spPr>
        <p:txBody>
          <a:bodyPr lIns="0" rIns="0" tIns="0" bIns="0" anchor="b"/>
          <a:p>
            <a:pPr algn="r"/>
            <a:fld id="{650AEF9A-EF57-44F4-BA00-451F7DADA138}" type="slidenum">
              <a:rPr b="0" lang="en-US" sz="1400" spc="-1" strike="noStrike">
                <a:latin typeface="Times New Roman"/>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6" name="PlaceHolder 1"/>
          <p:cNvSpPr>
            <a:spLocks noGrp="1"/>
          </p:cNvSpPr>
          <p:nvPr>
            <p:ph type="sldImg"/>
          </p:nvPr>
        </p:nvSpPr>
        <p:spPr>
          <a:xfrm>
            <a:off x="1143000" y="685800"/>
            <a:ext cx="4571640" cy="3428640"/>
          </a:xfrm>
          <a:prstGeom prst="rect">
            <a:avLst/>
          </a:prstGeom>
        </p:spPr>
      </p:sp>
      <p:sp>
        <p:nvSpPr>
          <p:cNvPr id="377" name="PlaceHolder 2"/>
          <p:cNvSpPr>
            <a:spLocks noGrp="1"/>
          </p:cNvSpPr>
          <p:nvPr>
            <p:ph type="body"/>
          </p:nvPr>
        </p:nvSpPr>
        <p:spPr>
          <a:xfrm>
            <a:off x="685800" y="4343400"/>
            <a:ext cx="5486040" cy="4114440"/>
          </a:xfrm>
          <a:prstGeom prst="rect">
            <a:avLst/>
          </a:prstGeom>
        </p:spPr>
        <p:txBody>
          <a:bodyPr>
            <a:normAutofit/>
          </a:bodyPr>
          <a:p>
            <a:endParaRPr b="0" lang="en-US" sz="2000" spc="-1" strike="noStrike">
              <a:latin typeface="Arial"/>
            </a:endParaRPr>
          </a:p>
        </p:txBody>
      </p:sp>
      <p:sp>
        <p:nvSpPr>
          <p:cNvPr id="378" name="TextShape 3"/>
          <p:cNvSpPr txBox="1"/>
          <p:nvPr/>
        </p:nvSpPr>
        <p:spPr>
          <a:xfrm>
            <a:off x="3884760" y="8685360"/>
            <a:ext cx="2971440" cy="456840"/>
          </a:xfrm>
          <a:prstGeom prst="rect">
            <a:avLst/>
          </a:prstGeom>
          <a:noFill/>
          <a:ln>
            <a:noFill/>
          </a:ln>
        </p:spPr>
        <p:txBody>
          <a:bodyPr anchor="b"/>
          <a:p>
            <a:pPr algn="r">
              <a:lnSpc>
                <a:spcPct val="100000"/>
              </a:lnSpc>
            </a:pPr>
            <a:fld id="{E8498067-2D72-44F1-A0EB-B95D4B5B359F}" type="slidenum">
              <a:rPr b="0" lang="en-US" sz="1200" spc="-1" strike="noStrike">
                <a:solidFill>
                  <a:srgbClr val="000000"/>
                </a:solidFill>
                <a:latin typeface="+mn-lt"/>
                <a:ea typeface="+mn-ea"/>
              </a:rPr>
              <a:t>&lt;number&gt;</a:t>
            </a:fld>
            <a:endParaRPr b="0" lang="en-US"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PlaceHolder 1"/>
          <p:cNvSpPr>
            <a:spLocks noGrp="1"/>
          </p:cNvSpPr>
          <p:nvPr>
            <p:ph type="sldImg"/>
          </p:nvPr>
        </p:nvSpPr>
        <p:spPr>
          <a:xfrm>
            <a:off x="1143000" y="685800"/>
            <a:ext cx="4571640" cy="3428640"/>
          </a:xfrm>
          <a:prstGeom prst="rect">
            <a:avLst/>
          </a:prstGeom>
        </p:spPr>
      </p:sp>
      <p:sp>
        <p:nvSpPr>
          <p:cNvPr id="380" name="PlaceHolder 2"/>
          <p:cNvSpPr>
            <a:spLocks noGrp="1"/>
          </p:cNvSpPr>
          <p:nvPr>
            <p:ph type="body"/>
          </p:nvPr>
        </p:nvSpPr>
        <p:spPr>
          <a:xfrm>
            <a:off x="685800" y="4343400"/>
            <a:ext cx="5486040" cy="4114440"/>
          </a:xfrm>
          <a:prstGeom prst="rect">
            <a:avLst/>
          </a:prstGeom>
        </p:spPr>
        <p:txBody>
          <a:bodyPr>
            <a:normAutofit/>
          </a:bodyPr>
          <a:p>
            <a:endParaRPr b="0" lang="en-US" sz="2000" spc="-1" strike="noStrike">
              <a:latin typeface="Arial"/>
            </a:endParaRPr>
          </a:p>
        </p:txBody>
      </p:sp>
      <p:sp>
        <p:nvSpPr>
          <p:cNvPr id="381" name="TextShape 3"/>
          <p:cNvSpPr txBox="1"/>
          <p:nvPr/>
        </p:nvSpPr>
        <p:spPr>
          <a:xfrm>
            <a:off x="3884760" y="8685360"/>
            <a:ext cx="2971440" cy="456840"/>
          </a:xfrm>
          <a:prstGeom prst="rect">
            <a:avLst/>
          </a:prstGeom>
          <a:noFill/>
          <a:ln>
            <a:noFill/>
          </a:ln>
        </p:spPr>
        <p:txBody>
          <a:bodyPr anchor="b"/>
          <a:p>
            <a:pPr algn="r">
              <a:lnSpc>
                <a:spcPct val="100000"/>
              </a:lnSpc>
            </a:pPr>
            <a:fld id="{CE2AB192-E1B2-4A6F-BADE-F2D309F46B3B}" type="slidenum">
              <a:rPr b="0" lang="en-US" sz="1200" spc="-1" strike="noStrike">
                <a:solidFill>
                  <a:srgbClr val="000000"/>
                </a:solidFill>
                <a:latin typeface="+mn-lt"/>
                <a:ea typeface="+mn-ea"/>
              </a:rPr>
              <a:t>&lt;number&gt;</a:t>
            </a:fld>
            <a:endParaRPr b="0" lang="en-US"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33" name="PlaceHolder 2"/>
          <p:cNvSpPr>
            <a:spLocks noGrp="1"/>
          </p:cNvSpPr>
          <p:nvPr>
            <p:ph type="body"/>
          </p:nvPr>
        </p:nvSpPr>
        <p:spPr>
          <a:xfrm>
            <a:off x="612720" y="160020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4" name="PlaceHolder 3"/>
          <p:cNvSpPr>
            <a:spLocks noGrp="1"/>
          </p:cNvSpPr>
          <p:nvPr>
            <p:ph type="body"/>
          </p:nvPr>
        </p:nvSpPr>
        <p:spPr>
          <a:xfrm>
            <a:off x="612720" y="394848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36"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7"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8" name="PlaceHolder 4"/>
          <p:cNvSpPr>
            <a:spLocks noGrp="1"/>
          </p:cNvSpPr>
          <p:nvPr>
            <p:ph type="body"/>
          </p:nvPr>
        </p:nvSpPr>
        <p:spPr>
          <a:xfrm>
            <a:off x="6127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9" name="PlaceHolder 5"/>
          <p:cNvSpPr>
            <a:spLocks noGrp="1"/>
          </p:cNvSpPr>
          <p:nvPr>
            <p:ph type="body"/>
          </p:nvPr>
        </p:nvSpPr>
        <p:spPr>
          <a:xfrm>
            <a:off x="47905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41" name="PlaceHolder 2"/>
          <p:cNvSpPr>
            <a:spLocks noGrp="1"/>
          </p:cNvSpPr>
          <p:nvPr>
            <p:ph type="body"/>
          </p:nvPr>
        </p:nvSpPr>
        <p:spPr>
          <a:xfrm>
            <a:off x="61272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42" name="PlaceHolder 3"/>
          <p:cNvSpPr>
            <a:spLocks noGrp="1"/>
          </p:cNvSpPr>
          <p:nvPr>
            <p:ph type="body"/>
          </p:nvPr>
        </p:nvSpPr>
        <p:spPr>
          <a:xfrm>
            <a:off x="336960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43" name="PlaceHolder 4"/>
          <p:cNvSpPr>
            <a:spLocks noGrp="1"/>
          </p:cNvSpPr>
          <p:nvPr>
            <p:ph type="body"/>
          </p:nvPr>
        </p:nvSpPr>
        <p:spPr>
          <a:xfrm>
            <a:off x="612612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44" name="PlaceHolder 5"/>
          <p:cNvSpPr>
            <a:spLocks noGrp="1"/>
          </p:cNvSpPr>
          <p:nvPr>
            <p:ph type="body"/>
          </p:nvPr>
        </p:nvSpPr>
        <p:spPr>
          <a:xfrm>
            <a:off x="61272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45" name="PlaceHolder 6"/>
          <p:cNvSpPr>
            <a:spLocks noGrp="1"/>
          </p:cNvSpPr>
          <p:nvPr>
            <p:ph type="body"/>
          </p:nvPr>
        </p:nvSpPr>
        <p:spPr>
          <a:xfrm>
            <a:off x="336960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46" name="PlaceHolder 7"/>
          <p:cNvSpPr>
            <a:spLocks noGrp="1"/>
          </p:cNvSpPr>
          <p:nvPr>
            <p:ph type="body"/>
          </p:nvPr>
        </p:nvSpPr>
        <p:spPr>
          <a:xfrm>
            <a:off x="612612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5"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56" name="PlaceHolder 2"/>
          <p:cNvSpPr>
            <a:spLocks noGrp="1"/>
          </p:cNvSpPr>
          <p:nvPr>
            <p:ph type="subTitle"/>
          </p:nvPr>
        </p:nvSpPr>
        <p:spPr>
          <a:xfrm>
            <a:off x="612720" y="1600200"/>
            <a:ext cx="8152920" cy="449532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58" name="PlaceHolder 2"/>
          <p:cNvSpPr>
            <a:spLocks noGrp="1"/>
          </p:cNvSpPr>
          <p:nvPr>
            <p:ph type="body"/>
          </p:nvPr>
        </p:nvSpPr>
        <p:spPr>
          <a:xfrm>
            <a:off x="612720" y="1600200"/>
            <a:ext cx="8152920" cy="449532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60" name="PlaceHolder 2"/>
          <p:cNvSpPr>
            <a:spLocks noGrp="1"/>
          </p:cNvSpPr>
          <p:nvPr>
            <p:ph type="body"/>
          </p:nvPr>
        </p:nvSpPr>
        <p:spPr>
          <a:xfrm>
            <a:off x="6127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61" name="PlaceHolder 3"/>
          <p:cNvSpPr>
            <a:spLocks noGrp="1"/>
          </p:cNvSpPr>
          <p:nvPr>
            <p:ph type="body"/>
          </p:nvPr>
        </p:nvSpPr>
        <p:spPr>
          <a:xfrm>
            <a:off x="47905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2"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3" name="PlaceHolder 1"/>
          <p:cNvSpPr>
            <a:spLocks noGrp="1"/>
          </p:cNvSpPr>
          <p:nvPr>
            <p:ph type="subTitle"/>
          </p:nvPr>
        </p:nvSpPr>
        <p:spPr>
          <a:xfrm>
            <a:off x="612720" y="228600"/>
            <a:ext cx="8152920" cy="459216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65"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66" name="PlaceHolder 3"/>
          <p:cNvSpPr>
            <a:spLocks noGrp="1"/>
          </p:cNvSpPr>
          <p:nvPr>
            <p:ph type="body"/>
          </p:nvPr>
        </p:nvSpPr>
        <p:spPr>
          <a:xfrm>
            <a:off x="47905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67" name="PlaceHolder 4"/>
          <p:cNvSpPr>
            <a:spLocks noGrp="1"/>
          </p:cNvSpPr>
          <p:nvPr>
            <p:ph type="body"/>
          </p:nvPr>
        </p:nvSpPr>
        <p:spPr>
          <a:xfrm>
            <a:off x="6127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1"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12" name="PlaceHolder 2"/>
          <p:cNvSpPr>
            <a:spLocks noGrp="1"/>
          </p:cNvSpPr>
          <p:nvPr>
            <p:ph type="subTitle"/>
          </p:nvPr>
        </p:nvSpPr>
        <p:spPr>
          <a:xfrm>
            <a:off x="612720" y="1600200"/>
            <a:ext cx="8152920" cy="449532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69" name="PlaceHolder 2"/>
          <p:cNvSpPr>
            <a:spLocks noGrp="1"/>
          </p:cNvSpPr>
          <p:nvPr>
            <p:ph type="body"/>
          </p:nvPr>
        </p:nvSpPr>
        <p:spPr>
          <a:xfrm>
            <a:off x="6127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70"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71" name="PlaceHolder 4"/>
          <p:cNvSpPr>
            <a:spLocks noGrp="1"/>
          </p:cNvSpPr>
          <p:nvPr>
            <p:ph type="body"/>
          </p:nvPr>
        </p:nvSpPr>
        <p:spPr>
          <a:xfrm>
            <a:off x="47905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73"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74"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75" name="PlaceHolder 4"/>
          <p:cNvSpPr>
            <a:spLocks noGrp="1"/>
          </p:cNvSpPr>
          <p:nvPr>
            <p:ph type="body"/>
          </p:nvPr>
        </p:nvSpPr>
        <p:spPr>
          <a:xfrm>
            <a:off x="612720" y="394848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77" name="PlaceHolder 2"/>
          <p:cNvSpPr>
            <a:spLocks noGrp="1"/>
          </p:cNvSpPr>
          <p:nvPr>
            <p:ph type="body"/>
          </p:nvPr>
        </p:nvSpPr>
        <p:spPr>
          <a:xfrm>
            <a:off x="612720" y="160020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78" name="PlaceHolder 3"/>
          <p:cNvSpPr>
            <a:spLocks noGrp="1"/>
          </p:cNvSpPr>
          <p:nvPr>
            <p:ph type="body"/>
          </p:nvPr>
        </p:nvSpPr>
        <p:spPr>
          <a:xfrm>
            <a:off x="612720" y="394848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80"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1"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2" name="PlaceHolder 4"/>
          <p:cNvSpPr>
            <a:spLocks noGrp="1"/>
          </p:cNvSpPr>
          <p:nvPr>
            <p:ph type="body"/>
          </p:nvPr>
        </p:nvSpPr>
        <p:spPr>
          <a:xfrm>
            <a:off x="6127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3" name="PlaceHolder 5"/>
          <p:cNvSpPr>
            <a:spLocks noGrp="1"/>
          </p:cNvSpPr>
          <p:nvPr>
            <p:ph type="body"/>
          </p:nvPr>
        </p:nvSpPr>
        <p:spPr>
          <a:xfrm>
            <a:off x="47905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85" name="PlaceHolder 2"/>
          <p:cNvSpPr>
            <a:spLocks noGrp="1"/>
          </p:cNvSpPr>
          <p:nvPr>
            <p:ph type="body"/>
          </p:nvPr>
        </p:nvSpPr>
        <p:spPr>
          <a:xfrm>
            <a:off x="61272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6" name="PlaceHolder 3"/>
          <p:cNvSpPr>
            <a:spLocks noGrp="1"/>
          </p:cNvSpPr>
          <p:nvPr>
            <p:ph type="body"/>
          </p:nvPr>
        </p:nvSpPr>
        <p:spPr>
          <a:xfrm>
            <a:off x="336960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7" name="PlaceHolder 4"/>
          <p:cNvSpPr>
            <a:spLocks noGrp="1"/>
          </p:cNvSpPr>
          <p:nvPr>
            <p:ph type="body"/>
          </p:nvPr>
        </p:nvSpPr>
        <p:spPr>
          <a:xfrm>
            <a:off x="6126120" y="160020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8" name="PlaceHolder 5"/>
          <p:cNvSpPr>
            <a:spLocks noGrp="1"/>
          </p:cNvSpPr>
          <p:nvPr>
            <p:ph type="body"/>
          </p:nvPr>
        </p:nvSpPr>
        <p:spPr>
          <a:xfrm>
            <a:off x="61272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89" name="PlaceHolder 6"/>
          <p:cNvSpPr>
            <a:spLocks noGrp="1"/>
          </p:cNvSpPr>
          <p:nvPr>
            <p:ph type="body"/>
          </p:nvPr>
        </p:nvSpPr>
        <p:spPr>
          <a:xfrm>
            <a:off x="336960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90" name="PlaceHolder 7"/>
          <p:cNvSpPr>
            <a:spLocks noGrp="1"/>
          </p:cNvSpPr>
          <p:nvPr>
            <p:ph type="body"/>
          </p:nvPr>
        </p:nvSpPr>
        <p:spPr>
          <a:xfrm>
            <a:off x="6126120" y="3948480"/>
            <a:ext cx="26251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14" name="PlaceHolder 2"/>
          <p:cNvSpPr>
            <a:spLocks noGrp="1"/>
          </p:cNvSpPr>
          <p:nvPr>
            <p:ph type="body"/>
          </p:nvPr>
        </p:nvSpPr>
        <p:spPr>
          <a:xfrm>
            <a:off x="612720" y="1600200"/>
            <a:ext cx="8152920" cy="449532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16" name="PlaceHolder 2"/>
          <p:cNvSpPr>
            <a:spLocks noGrp="1"/>
          </p:cNvSpPr>
          <p:nvPr>
            <p:ph type="body"/>
          </p:nvPr>
        </p:nvSpPr>
        <p:spPr>
          <a:xfrm>
            <a:off x="6127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17" name="PlaceHolder 3"/>
          <p:cNvSpPr>
            <a:spLocks noGrp="1"/>
          </p:cNvSpPr>
          <p:nvPr>
            <p:ph type="body"/>
          </p:nvPr>
        </p:nvSpPr>
        <p:spPr>
          <a:xfrm>
            <a:off x="47905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9" name="PlaceHolder 1"/>
          <p:cNvSpPr>
            <a:spLocks noGrp="1"/>
          </p:cNvSpPr>
          <p:nvPr>
            <p:ph type="subTitle"/>
          </p:nvPr>
        </p:nvSpPr>
        <p:spPr>
          <a:xfrm>
            <a:off x="612720" y="228600"/>
            <a:ext cx="8152920" cy="459216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21"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22" name="PlaceHolder 3"/>
          <p:cNvSpPr>
            <a:spLocks noGrp="1"/>
          </p:cNvSpPr>
          <p:nvPr>
            <p:ph type="body"/>
          </p:nvPr>
        </p:nvSpPr>
        <p:spPr>
          <a:xfrm>
            <a:off x="47905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23" name="PlaceHolder 4"/>
          <p:cNvSpPr>
            <a:spLocks noGrp="1"/>
          </p:cNvSpPr>
          <p:nvPr>
            <p:ph type="body"/>
          </p:nvPr>
        </p:nvSpPr>
        <p:spPr>
          <a:xfrm>
            <a:off x="6127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25" name="PlaceHolder 2"/>
          <p:cNvSpPr>
            <a:spLocks noGrp="1"/>
          </p:cNvSpPr>
          <p:nvPr>
            <p:ph type="body"/>
          </p:nvPr>
        </p:nvSpPr>
        <p:spPr>
          <a:xfrm>
            <a:off x="612720" y="1600200"/>
            <a:ext cx="3978360" cy="4495320"/>
          </a:xfrm>
          <a:prstGeom prst="rect">
            <a:avLst/>
          </a:prstGeom>
        </p:spPr>
        <p:txBody>
          <a:bodyPr lIns="0" rIns="0" tIns="0" bIns="0">
            <a:normAutofit/>
          </a:bodyPr>
          <a:p>
            <a:endParaRPr b="0" lang="en-US" sz="2900" spc="-1" strike="noStrike">
              <a:solidFill>
                <a:srgbClr val="000000"/>
              </a:solidFill>
              <a:latin typeface="Tw Cen MT"/>
            </a:endParaRPr>
          </a:p>
        </p:txBody>
      </p:sp>
      <p:sp>
        <p:nvSpPr>
          <p:cNvPr id="26"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27" name="PlaceHolder 4"/>
          <p:cNvSpPr>
            <a:spLocks noGrp="1"/>
          </p:cNvSpPr>
          <p:nvPr>
            <p:ph type="body"/>
          </p:nvPr>
        </p:nvSpPr>
        <p:spPr>
          <a:xfrm>
            <a:off x="4790520" y="394848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612720" y="228600"/>
            <a:ext cx="8152920" cy="990360"/>
          </a:xfrm>
          <a:prstGeom prst="rect">
            <a:avLst/>
          </a:prstGeom>
        </p:spPr>
        <p:txBody>
          <a:bodyPr lIns="0" rIns="0" tIns="0" bIns="0" anchor="ctr"/>
          <a:p>
            <a:endParaRPr b="0" lang="en-US" sz="1800" spc="-1" strike="noStrike">
              <a:solidFill>
                <a:srgbClr val="000000"/>
              </a:solidFill>
              <a:latin typeface="Tw Cen MT"/>
            </a:endParaRPr>
          </a:p>
        </p:txBody>
      </p:sp>
      <p:sp>
        <p:nvSpPr>
          <p:cNvPr id="29" name="PlaceHolder 2"/>
          <p:cNvSpPr>
            <a:spLocks noGrp="1"/>
          </p:cNvSpPr>
          <p:nvPr>
            <p:ph type="body"/>
          </p:nvPr>
        </p:nvSpPr>
        <p:spPr>
          <a:xfrm>
            <a:off x="6127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0" name="PlaceHolder 3"/>
          <p:cNvSpPr>
            <a:spLocks noGrp="1"/>
          </p:cNvSpPr>
          <p:nvPr>
            <p:ph type="body"/>
          </p:nvPr>
        </p:nvSpPr>
        <p:spPr>
          <a:xfrm>
            <a:off x="4790520" y="1600200"/>
            <a:ext cx="3978360" cy="2144160"/>
          </a:xfrm>
          <a:prstGeom prst="rect">
            <a:avLst/>
          </a:prstGeom>
        </p:spPr>
        <p:txBody>
          <a:bodyPr lIns="0" rIns="0" tIns="0" bIns="0">
            <a:normAutofit/>
          </a:bodyPr>
          <a:p>
            <a:endParaRPr b="0" lang="en-US" sz="2900" spc="-1" strike="noStrike">
              <a:solidFill>
                <a:srgbClr val="000000"/>
              </a:solidFill>
              <a:latin typeface="Tw Cen MT"/>
            </a:endParaRPr>
          </a:p>
        </p:txBody>
      </p:sp>
      <p:sp>
        <p:nvSpPr>
          <p:cNvPr id="31" name="PlaceHolder 4"/>
          <p:cNvSpPr>
            <a:spLocks noGrp="1"/>
          </p:cNvSpPr>
          <p:nvPr>
            <p:ph type="body"/>
          </p:nvPr>
        </p:nvSpPr>
        <p:spPr>
          <a:xfrm>
            <a:off x="612720" y="3948480"/>
            <a:ext cx="8152920" cy="2144160"/>
          </a:xfrm>
          <a:prstGeom prst="rect">
            <a:avLst/>
          </a:prstGeom>
        </p:spPr>
        <p:txBody>
          <a:bodyPr lIns="0" rIns="0" tIns="0" bIns="0">
            <a:normAutofit/>
          </a:bodyPr>
          <a:p>
            <a:endParaRPr b="0" lang="en-US" sz="2900" spc="-1" strike="noStrike">
              <a:solidFill>
                <a:srgbClr val="000000"/>
              </a:solidFill>
              <a:latin typeface="Tw Cen MT"/>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hidden="1"/>
          <p:cNvSpPr/>
          <p:nvPr/>
        </p:nvSpPr>
        <p:spPr>
          <a:xfrm>
            <a:off x="0" y="1234440"/>
            <a:ext cx="9143640" cy="319680"/>
          </a:xfrm>
          <a:prstGeom prst="rect">
            <a:avLst/>
          </a:prstGeom>
          <a:solidFill>
            <a:srgbClr val="ffffff"/>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1" name="CustomShape 2" hidden="1"/>
          <p:cNvSpPr/>
          <p:nvPr/>
        </p:nvSpPr>
        <p:spPr>
          <a:xfrm>
            <a:off x="0" y="1280160"/>
            <a:ext cx="533160" cy="228240"/>
          </a:xfrm>
          <a:prstGeom prst="rect">
            <a:avLst/>
          </a:prstGeom>
          <a:solidFill>
            <a:schemeClr val="accent2">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2" name="CustomShape 3" hidden="1"/>
          <p:cNvSpPr/>
          <p:nvPr/>
        </p:nvSpPr>
        <p:spPr>
          <a:xfrm>
            <a:off x="590400" y="1280160"/>
            <a:ext cx="8553240" cy="228240"/>
          </a:xfrm>
          <a:prstGeom prst="rect">
            <a:avLst/>
          </a:prstGeom>
          <a:solidFill>
            <a:schemeClr val="accent1">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3" name="CustomShape 4"/>
          <p:cNvSpPr/>
          <p:nvPr/>
        </p:nvSpPr>
        <p:spPr>
          <a:xfrm>
            <a:off x="0" y="5970960"/>
            <a:ext cx="9143640" cy="886680"/>
          </a:xfrm>
          <a:prstGeom prst="rect">
            <a:avLst/>
          </a:prstGeom>
          <a:solidFill>
            <a:srgbClr val="ffffff"/>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4" name="CustomShape 5"/>
          <p:cNvSpPr/>
          <p:nvPr/>
        </p:nvSpPr>
        <p:spPr>
          <a:xfrm>
            <a:off x="-9000" y="6053400"/>
            <a:ext cx="2248920" cy="712800"/>
          </a:xfrm>
          <a:prstGeom prst="rect">
            <a:avLst/>
          </a:prstGeom>
          <a:solidFill>
            <a:schemeClr val="accent2">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5" name="CustomShape 6"/>
          <p:cNvSpPr/>
          <p:nvPr/>
        </p:nvSpPr>
        <p:spPr>
          <a:xfrm>
            <a:off x="2359080" y="6044040"/>
            <a:ext cx="6784560" cy="712800"/>
          </a:xfrm>
          <a:prstGeom prst="rect">
            <a:avLst/>
          </a:prstGeom>
          <a:solidFill>
            <a:schemeClr val="accent1">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6" name="PlaceHolder 7"/>
          <p:cNvSpPr>
            <a:spLocks noGrp="1"/>
          </p:cNvSpPr>
          <p:nvPr>
            <p:ph type="title"/>
          </p:nvPr>
        </p:nvSpPr>
        <p:spPr>
          <a:xfrm>
            <a:off x="2362320" y="4038480"/>
            <a:ext cx="6476760" cy="1828440"/>
          </a:xfrm>
          <a:prstGeom prst="rect">
            <a:avLst/>
          </a:prstGeom>
        </p:spPr>
        <p:txBody>
          <a:bodyPr lIns="90000" rIns="90000" tIns="45000" bIns="45000" anchor="b"/>
          <a:p>
            <a:pPr>
              <a:lnSpc>
                <a:spcPct val="100000"/>
              </a:lnSpc>
            </a:pPr>
            <a:r>
              <a:rPr b="0" lang="en-US" sz="4400" spc="-1" strike="noStrike" cap="all">
                <a:solidFill>
                  <a:srgbClr val="1f497d"/>
                </a:solidFill>
                <a:latin typeface="Tw Cen MT"/>
              </a:rPr>
              <a:t>Click to edit Master title style</a:t>
            </a:r>
            <a:endParaRPr b="0" lang="en-US" sz="4400" spc="-1" strike="noStrike">
              <a:solidFill>
                <a:srgbClr val="000000"/>
              </a:solidFill>
              <a:latin typeface="Tw Cen MT"/>
            </a:endParaRPr>
          </a:p>
        </p:txBody>
      </p:sp>
      <p:sp>
        <p:nvSpPr>
          <p:cNvPr id="7" name="PlaceHolder 8"/>
          <p:cNvSpPr>
            <a:spLocks noGrp="1"/>
          </p:cNvSpPr>
          <p:nvPr>
            <p:ph type="dt"/>
          </p:nvPr>
        </p:nvSpPr>
        <p:spPr>
          <a:xfrm>
            <a:off x="76320" y="6068520"/>
            <a:ext cx="2057040" cy="685440"/>
          </a:xfrm>
          <a:prstGeom prst="rect">
            <a:avLst/>
          </a:prstGeom>
        </p:spPr>
        <p:txBody>
          <a:bodyPr lIns="90000" rIns="90000" tIns="45000" bIns="45000" anchor="ctr"/>
          <a:p>
            <a:pPr algn="ctr">
              <a:lnSpc>
                <a:spcPct val="100000"/>
              </a:lnSpc>
            </a:pPr>
            <a:fld id="{DE950007-8E2B-4930-B3F8-167206D5FF47}" type="datetime">
              <a:rPr b="0" lang="en-US" sz="2000" spc="-1" strike="noStrike">
                <a:solidFill>
                  <a:srgbClr val="ffffff"/>
                </a:solidFill>
                <a:latin typeface="Tw Cen MT"/>
              </a:rPr>
              <a:t>4/1/19</a:t>
            </a:fld>
            <a:endParaRPr b="0" lang="en-US" sz="2000" spc="-1" strike="noStrike">
              <a:latin typeface="Times New Roman"/>
            </a:endParaRPr>
          </a:p>
        </p:txBody>
      </p:sp>
      <p:sp>
        <p:nvSpPr>
          <p:cNvPr id="8" name="PlaceHolder 9"/>
          <p:cNvSpPr>
            <a:spLocks noGrp="1"/>
          </p:cNvSpPr>
          <p:nvPr>
            <p:ph type="ftr"/>
          </p:nvPr>
        </p:nvSpPr>
        <p:spPr>
          <a:xfrm>
            <a:off x="2085480" y="236520"/>
            <a:ext cx="5866920" cy="364680"/>
          </a:xfrm>
          <a:prstGeom prst="rect">
            <a:avLst/>
          </a:prstGeom>
        </p:spPr>
        <p:txBody>
          <a:bodyPr lIns="90000" rIns="90000" tIns="45000" bIns="45000" anchor="ctr"/>
          <a:p>
            <a:endParaRPr b="0" lang="en-US" sz="2400" spc="-1" strike="noStrike">
              <a:latin typeface="Times New Roman"/>
            </a:endParaRPr>
          </a:p>
        </p:txBody>
      </p:sp>
      <p:sp>
        <p:nvSpPr>
          <p:cNvPr id="9" name="PlaceHolder 10"/>
          <p:cNvSpPr>
            <a:spLocks noGrp="1"/>
          </p:cNvSpPr>
          <p:nvPr>
            <p:ph type="sldNum"/>
          </p:nvPr>
        </p:nvSpPr>
        <p:spPr>
          <a:xfrm>
            <a:off x="8001000" y="228600"/>
            <a:ext cx="837720" cy="380520"/>
          </a:xfrm>
          <a:prstGeom prst="rect">
            <a:avLst/>
          </a:prstGeom>
        </p:spPr>
        <p:txBody>
          <a:bodyPr lIns="90000" rIns="90000" tIns="45000" bIns="45000" anchor="ctr"/>
          <a:p>
            <a:pPr algn="ctr">
              <a:lnSpc>
                <a:spcPct val="100000"/>
              </a:lnSpc>
            </a:pPr>
            <a:fld id="{F105CD55-E4EC-4C8C-BEF2-5D672E988DFA}" type="slidenum">
              <a:rPr b="1" lang="en-US" sz="1400" spc="-1" strike="noStrike">
                <a:solidFill>
                  <a:srgbClr val="1f497d"/>
                </a:solidFill>
                <a:latin typeface="Tw Cen MT"/>
              </a:rPr>
              <a:t>&lt;number&gt;</a:t>
            </a:fld>
            <a:endParaRPr b="0" lang="en-US" sz="1400" spc="-1" strike="noStrike">
              <a:latin typeface="Times New Roman"/>
            </a:endParaRPr>
          </a:p>
        </p:txBody>
      </p:sp>
      <p:sp>
        <p:nvSpPr>
          <p:cNvPr id="10" name="PlaceHolder 11"/>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2900" spc="-1" strike="noStrike">
                <a:solidFill>
                  <a:srgbClr val="000000"/>
                </a:solidFill>
                <a:latin typeface="Tw Cen MT"/>
              </a:rPr>
              <a:t>Click to edit the outline text format</a:t>
            </a:r>
            <a:endParaRPr b="0" lang="en-US" sz="2900" spc="-1" strike="noStrike">
              <a:solidFill>
                <a:srgbClr val="000000"/>
              </a:solidFill>
              <a:latin typeface="Tw Cen MT"/>
            </a:endParaRPr>
          </a:p>
          <a:p>
            <a:pPr lvl="1" marL="864000" indent="-324000">
              <a:spcBef>
                <a:spcPts val="1134"/>
              </a:spcBef>
              <a:buClr>
                <a:srgbClr val="000000"/>
              </a:buClr>
              <a:buSzPct val="75000"/>
              <a:buFont typeface="Symbol" charset="2"/>
              <a:buChar char=""/>
            </a:pPr>
            <a:r>
              <a:rPr b="0" lang="en-US" sz="2300" spc="-1" strike="noStrike">
                <a:solidFill>
                  <a:srgbClr val="000000"/>
                </a:solidFill>
                <a:latin typeface="Tw Cen MT"/>
              </a:rPr>
              <a:t>Second Outline Level</a:t>
            </a:r>
            <a:endParaRPr b="0" lang="en-US" sz="2300" spc="-1" strike="noStrike">
              <a:solidFill>
                <a:srgbClr val="000000"/>
              </a:solidFill>
              <a:latin typeface="Tw Cen MT"/>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Tw Cen MT"/>
              </a:rPr>
              <a:t>Third Outline Level</a:t>
            </a:r>
            <a:endParaRPr b="0" lang="en-US" sz="2000" spc="-1" strike="noStrike">
              <a:solidFill>
                <a:srgbClr val="000000"/>
              </a:solidFill>
              <a:latin typeface="Tw Cen MT"/>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Tw Cen MT"/>
              </a:rPr>
              <a:t>Fourth Outline Level</a:t>
            </a:r>
            <a:endParaRPr b="0" lang="en-US" sz="2000" spc="-1" strike="noStrike">
              <a:solidFill>
                <a:srgbClr val="000000"/>
              </a:solidFill>
              <a:latin typeface="Tw Cen MT"/>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Tw Cen MT"/>
              </a:rPr>
              <a:t>Fifth Outline Level</a:t>
            </a:r>
            <a:endParaRPr b="0" lang="en-US" sz="2000" spc="-1" strike="noStrike">
              <a:solidFill>
                <a:srgbClr val="000000"/>
              </a:solidFill>
              <a:latin typeface="Tw Cen MT"/>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Tw Cen MT"/>
              </a:rPr>
              <a:t>Sixth Outline Level</a:t>
            </a:r>
            <a:endParaRPr b="0" lang="en-US" sz="2000" spc="-1" strike="noStrike">
              <a:solidFill>
                <a:srgbClr val="000000"/>
              </a:solidFill>
              <a:latin typeface="Tw Cen MT"/>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Tw Cen MT"/>
              </a:rPr>
              <a:t>Seventh Outline Level</a:t>
            </a:r>
            <a:endParaRPr b="0" lang="en-US" sz="2000" spc="-1" strike="noStrike">
              <a:solidFill>
                <a:srgbClr val="000000"/>
              </a:solidFill>
              <a:latin typeface="Tw Cen MT"/>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7" name="CustomShape 1"/>
          <p:cNvSpPr/>
          <p:nvPr/>
        </p:nvSpPr>
        <p:spPr>
          <a:xfrm>
            <a:off x="0" y="1234440"/>
            <a:ext cx="9143640" cy="319680"/>
          </a:xfrm>
          <a:prstGeom prst="rect">
            <a:avLst/>
          </a:prstGeom>
          <a:solidFill>
            <a:srgbClr val="ffffff"/>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48" name="CustomShape 2"/>
          <p:cNvSpPr/>
          <p:nvPr/>
        </p:nvSpPr>
        <p:spPr>
          <a:xfrm>
            <a:off x="0" y="1280160"/>
            <a:ext cx="533160" cy="228240"/>
          </a:xfrm>
          <a:prstGeom prst="rect">
            <a:avLst/>
          </a:prstGeom>
          <a:solidFill>
            <a:schemeClr val="accent2">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49" name="CustomShape 3"/>
          <p:cNvSpPr/>
          <p:nvPr/>
        </p:nvSpPr>
        <p:spPr>
          <a:xfrm>
            <a:off x="590400" y="1280160"/>
            <a:ext cx="8553240" cy="228240"/>
          </a:xfrm>
          <a:prstGeom prst="rect">
            <a:avLst/>
          </a:prstGeom>
          <a:solidFill>
            <a:schemeClr val="accent1">
              <a:alpha val="100000"/>
            </a:schemeClr>
          </a:solidFill>
          <a:ln w="50760">
            <a:noFill/>
          </a:ln>
          <a:effectLst>
            <a:outerShdw blurRad="38100" dir="5400000" dist="30000" rotWithShape="0">
              <a:srgbClr val="000000">
                <a:alpha val="45000"/>
              </a:srgbClr>
            </a:outerShdw>
          </a:effectLst>
        </p:spPr>
        <p:style>
          <a:lnRef idx="3">
            <a:schemeClr val="lt1"/>
          </a:lnRef>
          <a:fillRef idx="1">
            <a:schemeClr val="accent1"/>
          </a:fillRef>
          <a:effectRef idx="1">
            <a:schemeClr val="accent1"/>
          </a:effectRef>
          <a:fontRef idx="minor"/>
        </p:style>
      </p:sp>
      <p:sp>
        <p:nvSpPr>
          <p:cNvPr id="50" name="PlaceHolder 4"/>
          <p:cNvSpPr>
            <a:spLocks noGrp="1"/>
          </p:cNvSpPr>
          <p:nvPr>
            <p:ph type="title"/>
          </p:nvPr>
        </p:nvSpPr>
        <p:spPr>
          <a:xfrm>
            <a:off x="612720" y="228600"/>
            <a:ext cx="8152920" cy="990360"/>
          </a:xfrm>
          <a:prstGeom prst="rect">
            <a:avLst/>
          </a:prstGeom>
        </p:spPr>
        <p:txBody>
          <a:bodyPr lIns="90000" rIns="90000" tIns="45000" bIns="45000" anchor="ctr"/>
          <a:p>
            <a:pPr>
              <a:lnSpc>
                <a:spcPct val="100000"/>
              </a:lnSpc>
            </a:pPr>
            <a:r>
              <a:rPr b="0" lang="en-US" sz="4400" spc="-1" strike="noStrike">
                <a:solidFill>
                  <a:srgbClr val="1f497d"/>
                </a:solidFill>
                <a:latin typeface="Tw Cen MT"/>
              </a:rPr>
              <a:t>Click to edit Master title style</a:t>
            </a:r>
            <a:endParaRPr b="0" lang="en-US" sz="4400" spc="-1" strike="noStrike">
              <a:solidFill>
                <a:srgbClr val="000000"/>
              </a:solidFill>
              <a:latin typeface="Tw Cen MT"/>
            </a:endParaRPr>
          </a:p>
        </p:txBody>
      </p:sp>
      <p:sp>
        <p:nvSpPr>
          <p:cNvPr id="51" name="PlaceHolder 5"/>
          <p:cNvSpPr>
            <a:spLocks noGrp="1"/>
          </p:cNvSpPr>
          <p:nvPr>
            <p:ph type="dt"/>
          </p:nvPr>
        </p:nvSpPr>
        <p:spPr>
          <a:xfrm>
            <a:off x="6095880" y="6248520"/>
            <a:ext cx="2666520" cy="364680"/>
          </a:xfrm>
          <a:prstGeom prst="rect">
            <a:avLst/>
          </a:prstGeom>
        </p:spPr>
        <p:txBody>
          <a:bodyPr lIns="90000" rIns="90000" tIns="45000" bIns="45000" anchor="ctr"/>
          <a:p>
            <a:pPr>
              <a:lnSpc>
                <a:spcPct val="100000"/>
              </a:lnSpc>
            </a:pPr>
            <a:fld id="{24C75FC7-8A2A-4036-86D4-440ADDF19801}" type="datetime">
              <a:rPr b="0" lang="en-US" sz="1400" spc="-1" strike="noStrike">
                <a:solidFill>
                  <a:srgbClr val="1f497d"/>
                </a:solidFill>
                <a:latin typeface="Tw Cen MT"/>
              </a:rPr>
              <a:t>4/1/19</a:t>
            </a:fld>
            <a:endParaRPr b="0" lang="en-US" sz="1400" spc="-1" strike="noStrike">
              <a:latin typeface="Times New Roman"/>
            </a:endParaRPr>
          </a:p>
        </p:txBody>
      </p:sp>
      <p:sp>
        <p:nvSpPr>
          <p:cNvPr id="52" name="PlaceHolder 6"/>
          <p:cNvSpPr>
            <a:spLocks noGrp="1"/>
          </p:cNvSpPr>
          <p:nvPr>
            <p:ph type="ftr"/>
          </p:nvPr>
        </p:nvSpPr>
        <p:spPr>
          <a:xfrm>
            <a:off x="609480" y="6248160"/>
            <a:ext cx="5420880" cy="364680"/>
          </a:xfrm>
          <a:prstGeom prst="rect">
            <a:avLst/>
          </a:prstGeom>
        </p:spPr>
        <p:txBody>
          <a:bodyPr lIns="90000" rIns="90000" tIns="45000" bIns="45000" anchor="ctr"/>
          <a:p>
            <a:endParaRPr b="0" lang="en-US" sz="2400" spc="-1" strike="noStrike">
              <a:latin typeface="Times New Roman"/>
            </a:endParaRPr>
          </a:p>
        </p:txBody>
      </p:sp>
      <p:sp>
        <p:nvSpPr>
          <p:cNvPr id="53" name="PlaceHolder 7"/>
          <p:cNvSpPr>
            <a:spLocks noGrp="1"/>
          </p:cNvSpPr>
          <p:nvPr>
            <p:ph type="sldNum"/>
          </p:nvPr>
        </p:nvSpPr>
        <p:spPr>
          <a:xfrm>
            <a:off x="0" y="1272240"/>
            <a:ext cx="533160" cy="244080"/>
          </a:xfrm>
          <a:prstGeom prst="rect">
            <a:avLst/>
          </a:prstGeom>
        </p:spPr>
        <p:txBody>
          <a:bodyPr lIns="90000" rIns="90000" tIns="45000" bIns="45000" anchor="ctr"/>
          <a:p>
            <a:pPr algn="ctr">
              <a:lnSpc>
                <a:spcPct val="100000"/>
              </a:lnSpc>
            </a:pPr>
            <a:fld id="{186C9BD7-F069-4DE0-BCF0-59D03376F3E5}" type="slidenum">
              <a:rPr b="1" lang="en-US" sz="1400" spc="-1" strike="noStrike">
                <a:solidFill>
                  <a:srgbClr val="ffffff"/>
                </a:solidFill>
                <a:latin typeface="Tw Cen MT"/>
              </a:rPr>
              <a:t>&lt;number&gt;</a:t>
            </a:fld>
            <a:endParaRPr b="0" lang="en-US" sz="1400" spc="-1" strike="noStrike">
              <a:latin typeface="Times New Roman"/>
            </a:endParaRPr>
          </a:p>
        </p:txBody>
      </p:sp>
      <p:sp>
        <p:nvSpPr>
          <p:cNvPr id="54" name="PlaceHolder 8"/>
          <p:cNvSpPr>
            <a:spLocks noGrp="1"/>
          </p:cNvSpPr>
          <p:nvPr>
            <p:ph type="body"/>
          </p:nvPr>
        </p:nvSpPr>
        <p:spPr>
          <a:xfrm>
            <a:off x="612720" y="1600200"/>
            <a:ext cx="8152920" cy="4495320"/>
          </a:xfrm>
          <a:prstGeom prst="rect">
            <a:avLst/>
          </a:prstGeom>
        </p:spPr>
        <p:txBody>
          <a:bodyPr lIns="90000" rIns="90000" tIns="45000" bIns="45000"/>
          <a:p>
            <a:pPr marL="320040" indent="-319680">
              <a:lnSpc>
                <a:spcPct val="100000"/>
              </a:lnSpc>
              <a:spcBef>
                <a:spcPts val="700"/>
              </a:spcBef>
              <a:buClr>
                <a:srgbClr val="c0504d"/>
              </a:buClr>
              <a:buSzPct val="60000"/>
              <a:buFont typeface="Wingdings" charset="2"/>
              <a:buChar char=""/>
            </a:pPr>
            <a:r>
              <a:rPr b="0" lang="en-US" sz="2900" spc="-1" strike="noStrike">
                <a:solidFill>
                  <a:srgbClr val="000000"/>
                </a:solidFill>
                <a:latin typeface="Tw Cen MT"/>
              </a:rPr>
              <a:t>Click to edit Master text styles</a:t>
            </a:r>
            <a:endParaRPr b="0" lang="en-US" sz="2900" spc="-1" strike="noStrike">
              <a:solidFill>
                <a:srgbClr val="000000"/>
              </a:solidFill>
              <a:latin typeface="Tw Cen MT"/>
            </a:endParaRPr>
          </a:p>
          <a:p>
            <a:pPr lvl="1" marL="640080" indent="-273960">
              <a:lnSpc>
                <a:spcPct val="100000"/>
              </a:lnSpc>
              <a:spcBef>
                <a:spcPts val="550"/>
              </a:spcBef>
              <a:buClr>
                <a:srgbClr val="4f81bd"/>
              </a:buClr>
              <a:buSzPct val="70000"/>
              <a:buFont typeface="Wingdings 2" charset="2"/>
              <a:buChar char=""/>
            </a:pPr>
            <a:r>
              <a:rPr b="0" lang="en-US" sz="2600" spc="-1" strike="noStrike">
                <a:solidFill>
                  <a:srgbClr val="000000"/>
                </a:solidFill>
                <a:latin typeface="Tw Cen MT"/>
              </a:rPr>
              <a:t>Second level</a:t>
            </a:r>
            <a:endParaRPr b="0" lang="en-US" sz="2600" spc="-1" strike="noStrike">
              <a:solidFill>
                <a:srgbClr val="000000"/>
              </a:solidFill>
              <a:latin typeface="Tw Cen MT"/>
            </a:endParaRPr>
          </a:p>
          <a:p>
            <a:pPr lvl="2" marL="914400" indent="-228240">
              <a:lnSpc>
                <a:spcPct val="100000"/>
              </a:lnSpc>
              <a:spcBef>
                <a:spcPts val="499"/>
              </a:spcBef>
              <a:buClr>
                <a:srgbClr val="c0504d"/>
              </a:buClr>
              <a:buSzPct val="75000"/>
              <a:buFont typeface="Wingdings" charset="2"/>
              <a:buChar char=""/>
            </a:pPr>
            <a:r>
              <a:rPr b="0" lang="en-US" sz="2300" spc="-1" strike="noStrike">
                <a:solidFill>
                  <a:srgbClr val="000000"/>
                </a:solidFill>
                <a:latin typeface="Tw Cen MT"/>
              </a:rPr>
              <a:t>Third level</a:t>
            </a:r>
            <a:endParaRPr b="0" lang="en-US" sz="2300" spc="-1" strike="noStrike">
              <a:solidFill>
                <a:srgbClr val="000000"/>
              </a:solidFill>
              <a:latin typeface="Tw Cen MT"/>
            </a:endParaRPr>
          </a:p>
          <a:p>
            <a:pPr lvl="3" marL="1371600" indent="-228240">
              <a:lnSpc>
                <a:spcPct val="100000"/>
              </a:lnSpc>
              <a:spcBef>
                <a:spcPts val="400"/>
              </a:spcBef>
              <a:buClr>
                <a:srgbClr val="9bbb59"/>
              </a:buClr>
              <a:buSzPct val="75000"/>
              <a:buFont typeface="Wingdings" charset="2"/>
              <a:buChar char=""/>
            </a:pPr>
            <a:r>
              <a:rPr b="0" lang="en-US" sz="2000" spc="-1" strike="noStrike">
                <a:solidFill>
                  <a:srgbClr val="000000"/>
                </a:solidFill>
                <a:latin typeface="Tw Cen MT"/>
              </a:rPr>
              <a:t>Fourth level</a:t>
            </a:r>
            <a:endParaRPr b="0" lang="en-US" sz="2000" spc="-1" strike="noStrike">
              <a:solidFill>
                <a:srgbClr val="000000"/>
              </a:solidFill>
              <a:latin typeface="Tw Cen MT"/>
            </a:endParaRPr>
          </a:p>
          <a:p>
            <a:pPr lvl="4" marL="1828800" indent="-228240">
              <a:lnSpc>
                <a:spcPct val="100000"/>
              </a:lnSpc>
              <a:spcBef>
                <a:spcPts val="400"/>
              </a:spcBef>
              <a:buClr>
                <a:srgbClr val="8064a2"/>
              </a:buClr>
              <a:buSzPct val="65000"/>
              <a:buFont typeface="Wingdings" charset="2"/>
              <a:buChar char=""/>
            </a:pPr>
            <a:r>
              <a:rPr b="0" lang="en-US" sz="2000" spc="-1" strike="noStrike">
                <a:solidFill>
                  <a:srgbClr val="000000"/>
                </a:solidFill>
                <a:latin typeface="Tw Cen MT"/>
              </a:rPr>
              <a:t>Fifth level</a:t>
            </a:r>
            <a:endParaRPr b="0" lang="en-US" sz="2000" spc="-1" strike="noStrike">
              <a:solidFill>
                <a:srgbClr val="000000"/>
              </a:solidFill>
              <a:latin typeface="Tw Cen MT"/>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png"/><Relationship Id="rId3"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33.tif"/><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tif"/><Relationship Id="rId3"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36.tif"/><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38.png"/><Relationship Id="rId3"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40.tif"/><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2.tif"/><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image" Target="../media/image44.png"/><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image" Target="../media/image51.png"/><Relationship Id="rId4" Type="http://schemas.openxmlformats.org/officeDocument/2006/relationships/image" Target="../media/image52.tif"/><Relationship Id="rId5" Type="http://schemas.openxmlformats.org/officeDocument/2006/relationships/image" Target="../media/image53.tif"/><Relationship Id="rId6"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image" Target="../media/image55.png"/><Relationship Id="rId3"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56.png"/><Relationship Id="rId2" Type="http://schemas.openxmlformats.org/officeDocument/2006/relationships/image" Target="../media/image57.png"/><Relationship Id="rId3" Type="http://schemas.openxmlformats.org/officeDocument/2006/relationships/image" Target="../media/image58.tif"/><Relationship Id="rId4" Type="http://schemas.openxmlformats.org/officeDocument/2006/relationships/image" Target="../media/image59.tif"/><Relationship Id="rId5" Type="http://schemas.openxmlformats.org/officeDocument/2006/relationships/image" Target="../media/image60.tif"/><Relationship Id="rId6" Type="http://schemas.openxmlformats.org/officeDocument/2006/relationships/image" Target="../media/image61.tif"/><Relationship Id="rId7" Type="http://schemas.openxmlformats.org/officeDocument/2006/relationships/image" Target="../media/image62.tif"/><Relationship Id="rId8" Type="http://schemas.openxmlformats.org/officeDocument/2006/relationships/image" Target="../media/image63.tif"/><Relationship Id="rId9"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64.png"/><Relationship Id="rId2" Type="http://schemas.openxmlformats.org/officeDocument/2006/relationships/image" Target="../media/image65.png"/><Relationship Id="rId3" Type="http://schemas.openxmlformats.org/officeDocument/2006/relationships/image" Target="../media/image66.tif"/><Relationship Id="rId4" Type="http://schemas.openxmlformats.org/officeDocument/2006/relationships/image" Target="../media/image67.tif"/><Relationship Id="rId5"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image" Target="../media/image69.png"/><Relationship Id="rId3" Type="http://schemas.openxmlformats.org/officeDocument/2006/relationships/image" Target="../media/image70.tif"/><Relationship Id="rId4" Type="http://schemas.openxmlformats.org/officeDocument/2006/relationships/image" Target="../media/image71.png"/><Relationship Id="rId5"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image" Target="../media/image72.tif"/><Relationship Id="rId2" Type="http://schemas.openxmlformats.org/officeDocument/2006/relationships/image" Target="../media/image73.tif"/><Relationship Id="rId3"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tif"/><Relationship Id="rId3" Type="http://schemas.openxmlformats.org/officeDocument/2006/relationships/image" Target="../media/image5.png"/><Relationship Id="rId4"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image" Target="../media/image74.tif"/><Relationship Id="rId2" Type="http://schemas.openxmlformats.org/officeDocument/2006/relationships/image" Target="../media/image75.tif"/><Relationship Id="rId3" Type="http://schemas.openxmlformats.org/officeDocument/2006/relationships/image" Target="../media/image76.tif"/><Relationship Id="rId4"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image" Target="../media/image78.tif"/><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1.png"/><Relationship Id="rId6"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image" Target="../media/image83.png"/><Relationship Id="rId2" Type="http://schemas.openxmlformats.org/officeDocument/2006/relationships/image" Target="../media/image84.png"/><Relationship Id="rId3" Type="http://schemas.openxmlformats.org/officeDocument/2006/relationships/image" Target="../media/image85.tif"/><Relationship Id="rId4"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image" Target="../media/image86.tif"/><Relationship Id="rId2"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image" Target="../media/image87.tif"/><Relationship Id="rId2"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slideLayout" Target="../slideLayouts/slideLayout13.xml"/>
</Relationships>
</file>

<file path=ppt/slides/_rels/slide38.xml.rels><?xml version="1.0" encoding="UTF-8"?>
<Relationships xmlns="http://schemas.openxmlformats.org/package/2006/relationships"><Relationship Id="rId1" Type="http://schemas.openxmlformats.org/officeDocument/2006/relationships/image" Target="../media/image90.png"/><Relationship Id="rId2"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tif"/><Relationship Id="rId3" Type="http://schemas.openxmlformats.org/officeDocument/2006/relationships/image" Target="../media/image93.png"/><Relationship Id="rId4"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slideLayout" Target="../slideLayouts/slideLayout13.xml"/><Relationship Id="rId8"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94.tif"/><Relationship Id="rId2" Type="http://schemas.openxmlformats.org/officeDocument/2006/relationships/image" Target="../media/image95.png"/><Relationship Id="rId3"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image" Target="../media/image98.png"/><Relationship Id="rId3" Type="http://schemas.openxmlformats.org/officeDocument/2006/relationships/image" Target="../media/image99.png"/><Relationship Id="rId4"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slideLayout" Target="../slideLayouts/slideLayout13.xml"/>
</Relationships>
</file>

<file path=ppt/slides/_rels/slide44.xml.rels><?xml version="1.0" encoding="UTF-8"?>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slideLayout" Target="../slideLayouts/slideLayout13.xml"/>
</Relationships>
</file>

<file path=ppt/slides/_rels/slide46.xml.rels><?xml version="1.0" encoding="UTF-8"?>
<Relationships xmlns="http://schemas.openxmlformats.org/package/2006/relationships"><Relationship Id="rId1" Type="http://schemas.openxmlformats.org/officeDocument/2006/relationships/image" Target="../media/image103.tif"/><Relationship Id="rId2" Type="http://schemas.openxmlformats.org/officeDocument/2006/relationships/slideLayout" Target="../slideLayouts/slideLayout13.xml"/>
</Relationships>
</file>

<file path=ppt/slides/_rels/slide47.xml.rels><?xml version="1.0" encoding="UTF-8"?>
<Relationships xmlns="http://schemas.openxmlformats.org/package/2006/relationships"><Relationship Id="rId1" Type="http://schemas.openxmlformats.org/officeDocument/2006/relationships/image" Target="../media/image104.tif"/><Relationship Id="rId2" Type="http://schemas.openxmlformats.org/officeDocument/2006/relationships/slideLayout" Target="../slideLayouts/slideLayout13.xml"/>
</Relationships>
</file>

<file path=ppt/slides/_rels/slide48.xml.rels><?xml version="1.0" encoding="UTF-8"?>
<Relationships xmlns="http://schemas.openxmlformats.org/package/2006/relationships"><Relationship Id="rId1" Type="http://schemas.openxmlformats.org/officeDocument/2006/relationships/image" Target="../media/image105.tif"/><Relationship Id="rId2" Type="http://schemas.openxmlformats.org/officeDocument/2006/relationships/slideLayout" Target="../slideLayouts/slideLayout13.xml"/>
</Relationships>
</file>

<file path=ppt/slides/_rels/slide49.xml.rels><?xml version="1.0" encoding="UTF-8"?>
<Relationships xmlns="http://schemas.openxmlformats.org/package/2006/relationships"><Relationship Id="rId1" Type="http://schemas.openxmlformats.org/officeDocument/2006/relationships/image" Target="../media/image106.tif"/><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3.xml"/>
</Relationships>
</file>

<file path=ppt/slides/_rels/slide50.xml.rels><?xml version="1.0" encoding="UTF-8"?>
<Relationships xmlns="http://schemas.openxmlformats.org/package/2006/relationships"><Relationship Id="rId1" Type="http://schemas.openxmlformats.org/officeDocument/2006/relationships/image" Target="../media/image107.png"/><Relationship Id="rId2" Type="http://schemas.openxmlformats.org/officeDocument/2006/relationships/slideLayout" Target="../slideLayouts/slideLayout13.xml"/>
</Relationships>
</file>

<file path=ppt/slides/_rels/slide51.xml.rels><?xml version="1.0" encoding="UTF-8"?>
<Relationships xmlns="http://schemas.openxmlformats.org/package/2006/relationships"><Relationship Id="rId1" Type="http://schemas.openxmlformats.org/officeDocument/2006/relationships/image" Target="../media/image108.png"/><Relationship Id="rId2" Type="http://schemas.openxmlformats.org/officeDocument/2006/relationships/image" Target="../media/image109.png"/><Relationship Id="rId3" Type="http://schemas.openxmlformats.org/officeDocument/2006/relationships/image" Target="../media/image110.png"/><Relationship Id="rId4" Type="http://schemas.openxmlformats.org/officeDocument/2006/relationships/image" Target="../media/image111.png"/><Relationship Id="rId5" Type="http://schemas.openxmlformats.org/officeDocument/2006/relationships/slideLayout" Target="../slideLayouts/slideLayout13.xml"/>
</Relationships>
</file>

<file path=ppt/slides/_rels/slide52.xml.rels><?xml version="1.0" encoding="UTF-8"?>
<Relationships xmlns="http://schemas.openxmlformats.org/package/2006/relationships"><Relationship Id="rId1" Type="http://schemas.openxmlformats.org/officeDocument/2006/relationships/image" Target="../media/image112.png"/><Relationship Id="rId2" Type="http://schemas.openxmlformats.org/officeDocument/2006/relationships/image" Target="../media/image113.png"/><Relationship Id="rId3" Type="http://schemas.openxmlformats.org/officeDocument/2006/relationships/slideLayout" Target="../slideLayouts/slideLayout13.xml"/>
</Relationships>
</file>

<file path=ppt/slides/_rels/slide53.xml.rels><?xml version="1.0" encoding="UTF-8"?>
<Relationships xmlns="http://schemas.openxmlformats.org/package/2006/relationships"><Relationship Id="rId1" Type="http://schemas.openxmlformats.org/officeDocument/2006/relationships/image" Target="../media/image114.png"/><Relationship Id="rId2" Type="http://schemas.openxmlformats.org/officeDocument/2006/relationships/image" Target="../media/image115.png"/><Relationship Id="rId3"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image" Target="../media/image116.tif"/><Relationship Id="rId2" Type="http://schemas.openxmlformats.org/officeDocument/2006/relationships/slideLayout" Target="../slideLayouts/slideLayout13.xml"/>
</Relationships>
</file>

<file path=ppt/slides/_rels/slide55.xml.rels><?xml version="1.0" encoding="UTF-8"?>
<Relationships xmlns="http://schemas.openxmlformats.org/package/2006/relationships"><Relationship Id="rId1" Type="http://schemas.openxmlformats.org/officeDocument/2006/relationships/image" Target="../media/image117.png"/><Relationship Id="rId2" Type="http://schemas.openxmlformats.org/officeDocument/2006/relationships/image" Target="../media/image118.png"/><Relationship Id="rId3" Type="http://schemas.openxmlformats.org/officeDocument/2006/relationships/image" Target="../media/image119.png"/><Relationship Id="rId4" Type="http://schemas.openxmlformats.org/officeDocument/2006/relationships/image" Target="../media/image120.png"/><Relationship Id="rId5" Type="http://schemas.openxmlformats.org/officeDocument/2006/relationships/slideLayout" Target="../slideLayouts/slideLayout13.xml"/>
</Relationships>
</file>

<file path=ppt/slides/_rels/slide56.xml.rels><?xml version="1.0" encoding="UTF-8"?>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slideLayout" Target="../slideLayouts/slideLayout13.xml"/>
</Relationships>
</file>

<file path=ppt/slides/_rels/slide57.xml.rels><?xml version="1.0" encoding="UTF-8"?>
<Relationships xmlns="http://schemas.openxmlformats.org/package/2006/relationships"><Relationship Id="rId1" Type="http://schemas.openxmlformats.org/officeDocument/2006/relationships/image" Target="../media/image123.png"/><Relationship Id="rId2" Type="http://schemas.openxmlformats.org/officeDocument/2006/relationships/image" Target="../media/image124.png"/><Relationship Id="rId3" Type="http://schemas.openxmlformats.org/officeDocument/2006/relationships/image" Target="../media/image125.png"/><Relationship Id="rId4" Type="http://schemas.openxmlformats.org/officeDocument/2006/relationships/image" Target="../media/image126.png"/><Relationship Id="rId5" Type="http://schemas.openxmlformats.org/officeDocument/2006/relationships/image" Target="../media/image127.png"/><Relationship Id="rId6" Type="http://schemas.openxmlformats.org/officeDocument/2006/relationships/slideLayout" Target="../slideLayouts/slideLayout13.xml"/>
</Relationships>
</file>

<file path=ppt/slides/_rels/slide58.xml.rels><?xml version="1.0" encoding="UTF-8"?>
<Relationships xmlns="http://schemas.openxmlformats.org/package/2006/relationships"><Relationship Id="rId1" Type="http://schemas.openxmlformats.org/officeDocument/2006/relationships/image" Target="../media/image128.png"/><Relationship Id="rId2" Type="http://schemas.openxmlformats.org/officeDocument/2006/relationships/image" Target="../media/image129.png"/><Relationship Id="rId3" Type="http://schemas.openxmlformats.org/officeDocument/2006/relationships/image" Target="../media/image130.png"/><Relationship Id="rId4" Type="http://schemas.openxmlformats.org/officeDocument/2006/relationships/slideLayout" Target="../slideLayouts/slideLayout13.xml"/>
</Relationships>
</file>

<file path=ppt/slides/_rels/slide59.xml.rels><?xml version="1.0" encoding="UTF-8"?>
<Relationships xmlns="http://schemas.openxmlformats.org/package/2006/relationships"><Relationship Id="rId1" Type="http://schemas.openxmlformats.org/officeDocument/2006/relationships/image" Target="../media/image131.pn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image" Target="../media/image15.tif"/><Relationship Id="rId4"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tif"/><Relationship Id="rId8"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 name="TextShape 1"/>
          <p:cNvSpPr txBox="1"/>
          <p:nvPr/>
        </p:nvSpPr>
        <p:spPr>
          <a:xfrm>
            <a:off x="1905120" y="4038480"/>
            <a:ext cx="7238520" cy="1828440"/>
          </a:xfrm>
          <a:prstGeom prst="rect">
            <a:avLst/>
          </a:prstGeom>
          <a:noFill/>
          <a:ln>
            <a:noFill/>
          </a:ln>
        </p:spPr>
        <p:txBody>
          <a:bodyPr lIns="90000" rIns="90000" tIns="45000" bIns="45000" anchor="b">
            <a:normAutofit/>
          </a:bodyPr>
          <a:p>
            <a:pPr>
              <a:lnSpc>
                <a:spcPct val="100000"/>
              </a:lnSpc>
            </a:pPr>
            <a:r>
              <a:rPr b="0" lang="en-US" sz="3200" spc="-1" strike="noStrike" cap="all">
                <a:solidFill>
                  <a:srgbClr val="1f497d"/>
                </a:solidFill>
                <a:latin typeface="Tw Cen MT"/>
              </a:rPr>
              <a:t>7. Plane Wave Propagation</a:t>
            </a:r>
            <a:endParaRPr b="0" lang="en-US" sz="3200" spc="-1" strike="noStrike">
              <a:solidFill>
                <a:srgbClr val="000000"/>
              </a:solidFill>
              <a:latin typeface="Tw Cen MT"/>
            </a:endParaRPr>
          </a:p>
        </p:txBody>
      </p:sp>
      <p:sp>
        <p:nvSpPr>
          <p:cNvPr id="98" name="TextShape 2"/>
          <p:cNvSpPr txBox="1"/>
          <p:nvPr/>
        </p:nvSpPr>
        <p:spPr>
          <a:xfrm>
            <a:off x="2362320" y="6050160"/>
            <a:ext cx="6705360" cy="685440"/>
          </a:xfrm>
          <a:prstGeom prst="rect">
            <a:avLst/>
          </a:prstGeom>
          <a:noFill/>
          <a:ln>
            <a:noFill/>
          </a:ln>
        </p:spPr>
        <p:txBody>
          <a:bodyPr lIns="90000" rIns="90000" tIns="45000" bIns="45000" anchor="ctr">
            <a:normAutofit/>
          </a:bodyPr>
          <a:p>
            <a:pPr>
              <a:lnSpc>
                <a:spcPct val="100000"/>
              </a:lnSpc>
              <a:spcBef>
                <a:spcPts val="700"/>
              </a:spcBef>
            </a:pPr>
            <a:r>
              <a:rPr b="0" lang="en-US" sz="2600" spc="-1" strike="noStrike">
                <a:solidFill>
                  <a:srgbClr val="ffffff"/>
                </a:solidFill>
                <a:latin typeface="Tw Cen MT"/>
              </a:rPr>
              <a:t>  </a:t>
            </a:r>
            <a:endParaRPr b="0" lang="en-US" sz="2600" spc="-1" strike="noStrike">
              <a:latin typeface="Arial"/>
            </a:endParaRPr>
          </a:p>
        </p:txBody>
      </p:sp>
      <p:sp>
        <p:nvSpPr>
          <p:cNvPr id="99" name="CustomShape 3"/>
          <p:cNvSpPr/>
          <p:nvPr/>
        </p:nvSpPr>
        <p:spPr>
          <a:xfrm>
            <a:off x="2514600" y="6095880"/>
            <a:ext cx="6629040" cy="730440"/>
          </a:xfrm>
          <a:prstGeom prst="rect">
            <a:avLst/>
          </a:prstGeom>
          <a:noFill/>
          <a:ln>
            <a:noFill/>
          </a:ln>
        </p:spPr>
        <p:style>
          <a:lnRef idx="0"/>
          <a:fillRef idx="0"/>
          <a:effectRef idx="0"/>
          <a:fontRef idx="minor"/>
        </p:style>
        <p:txBody>
          <a:bodyPr lIns="90000" rIns="90000" tIns="45000" bIns="45000"/>
          <a:p>
            <a:pPr>
              <a:lnSpc>
                <a:spcPct val="100000"/>
              </a:lnSpc>
            </a:pPr>
            <a:r>
              <a:rPr b="0" lang="en-US" sz="2400" spc="-1" strike="noStrike">
                <a:solidFill>
                  <a:srgbClr val="ffffff"/>
                </a:solidFill>
                <a:latin typeface="Tw Cen MT"/>
              </a:rPr>
              <a:t>8e Applied EM by Ulaby and Ravaioli</a:t>
            </a:r>
            <a:endParaRPr b="0" lang="en-US" sz="2400" spc="-1" strike="noStrike">
              <a:latin typeface="Arial"/>
            </a:endParaRPr>
          </a:p>
          <a:p>
            <a:pPr>
              <a:lnSpc>
                <a:spcPct val="100000"/>
              </a:lnSpc>
            </a:pPr>
            <a:endParaRPr b="0" lang="en-US" sz="2400" spc="-1" strike="noStrike">
              <a:latin typeface="Arial"/>
            </a:endParaRPr>
          </a:p>
        </p:txBody>
      </p:sp>
      <p:pic>
        <p:nvPicPr>
          <p:cNvPr id="100" name="Picture 2" descr=""/>
          <p:cNvPicPr/>
          <p:nvPr/>
        </p:nvPicPr>
        <p:blipFill>
          <a:blip r:embed="rId1"/>
          <a:stretch/>
        </p:blipFill>
        <p:spPr>
          <a:xfrm>
            <a:off x="207000" y="380880"/>
            <a:ext cx="8729640" cy="4800240"/>
          </a:xfrm>
          <a:prstGeom prst="rect">
            <a:avLst/>
          </a:prstGeom>
          <a:ln w="9360">
            <a:noFill/>
          </a:ln>
        </p:spPr>
      </p:pic>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5" name="TextShape 1"/>
          <p:cNvSpPr txBox="1"/>
          <p:nvPr/>
        </p:nvSpPr>
        <p:spPr>
          <a:xfrm>
            <a:off x="152280" y="0"/>
            <a:ext cx="861336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   </a:t>
            </a:r>
            <a:endParaRPr b="0" lang="en-US" sz="4400" spc="-1" strike="noStrike">
              <a:solidFill>
                <a:srgbClr val="000000"/>
              </a:solidFill>
              <a:latin typeface="Tw Cen MT"/>
            </a:endParaRPr>
          </a:p>
        </p:txBody>
      </p:sp>
      <p:sp>
        <p:nvSpPr>
          <p:cNvPr id="156" name="CustomShape 2"/>
          <p:cNvSpPr/>
          <p:nvPr/>
        </p:nvSpPr>
        <p:spPr>
          <a:xfrm>
            <a:off x="4918680" y="15238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57" name="CustomShape 3"/>
          <p:cNvSpPr/>
          <p:nvPr/>
        </p:nvSpPr>
        <p:spPr>
          <a:xfrm>
            <a:off x="4918680" y="24382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58" name="CustomShape 4"/>
          <p:cNvSpPr/>
          <p:nvPr/>
        </p:nvSpPr>
        <p:spPr>
          <a:xfrm>
            <a:off x="476640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59" name="CustomShape 5"/>
          <p:cNvSpPr/>
          <p:nvPr/>
        </p:nvSpPr>
        <p:spPr>
          <a:xfrm>
            <a:off x="789048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60" name="CustomShape 6"/>
          <p:cNvSpPr/>
          <p:nvPr/>
        </p:nvSpPr>
        <p:spPr>
          <a:xfrm>
            <a:off x="-114120" y="228600"/>
            <a:ext cx="401112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Summary from previous slide:</a:t>
            </a:r>
            <a:endParaRPr b="0" lang="en-US" sz="2000" spc="-1" strike="noStrike">
              <a:latin typeface="Arial"/>
            </a:endParaRPr>
          </a:p>
        </p:txBody>
      </p:sp>
      <p:sp>
        <p:nvSpPr>
          <p:cNvPr id="161" name="CustomShape 7"/>
          <p:cNvSpPr/>
          <p:nvPr/>
        </p:nvSpPr>
        <p:spPr>
          <a:xfrm>
            <a:off x="5127840" y="624852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62" name="CustomShape 8"/>
          <p:cNvSpPr/>
          <p:nvPr/>
        </p:nvSpPr>
        <p:spPr>
          <a:xfrm>
            <a:off x="-227520" y="1981080"/>
            <a:ext cx="356004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Time-Domain Solution</a:t>
            </a:r>
            <a:endParaRPr b="0" lang="en-US" sz="2400" spc="-1" strike="noStrike">
              <a:latin typeface="Arial"/>
            </a:endParaRPr>
          </a:p>
        </p:txBody>
      </p:sp>
      <p:sp>
        <p:nvSpPr>
          <p:cNvPr id="163" name="CustomShape 9"/>
          <p:cNvSpPr/>
          <p:nvPr/>
        </p:nvSpPr>
        <p:spPr>
          <a:xfrm>
            <a:off x="4614120" y="19810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pic>
        <p:nvPicPr>
          <p:cNvPr id="164" name="Picture 7" descr=""/>
          <p:cNvPicPr/>
          <p:nvPr/>
        </p:nvPicPr>
        <p:blipFill>
          <a:blip r:embed="rId1"/>
          <a:stretch/>
        </p:blipFill>
        <p:spPr>
          <a:xfrm>
            <a:off x="304920" y="762120"/>
            <a:ext cx="3200040" cy="1116720"/>
          </a:xfrm>
          <a:prstGeom prst="rect">
            <a:avLst/>
          </a:prstGeom>
          <a:ln w="9360">
            <a:noFill/>
          </a:ln>
        </p:spPr>
      </p:pic>
      <p:pic>
        <p:nvPicPr>
          <p:cNvPr id="165" name="Picture 2" descr=""/>
          <p:cNvPicPr/>
          <p:nvPr/>
        </p:nvPicPr>
        <p:blipFill>
          <a:blip r:embed="rId2"/>
          <a:stretch/>
        </p:blipFill>
        <p:spPr>
          <a:xfrm>
            <a:off x="66600" y="2438280"/>
            <a:ext cx="5662080" cy="2576160"/>
          </a:xfrm>
          <a:prstGeom prst="rect">
            <a:avLst/>
          </a:prstGeom>
          <a:ln w="9360">
            <a:noFill/>
          </a:ln>
        </p:spPr>
      </p:pic>
      <p:pic>
        <p:nvPicPr>
          <p:cNvPr id="166" name="Picture 3" descr=""/>
          <p:cNvPicPr/>
          <p:nvPr/>
        </p:nvPicPr>
        <p:blipFill>
          <a:blip r:embed="rId3"/>
          <a:stretch/>
        </p:blipFill>
        <p:spPr>
          <a:xfrm>
            <a:off x="76320" y="5219640"/>
            <a:ext cx="5562360" cy="1561680"/>
          </a:xfrm>
          <a:prstGeom prst="rect">
            <a:avLst/>
          </a:prstGeom>
          <a:ln w="9360">
            <a:noFill/>
          </a:ln>
        </p:spPr>
      </p:pic>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7" name="TextShape 1"/>
          <p:cNvSpPr txBox="1"/>
          <p:nvPr/>
        </p:nvSpPr>
        <p:spPr>
          <a:xfrm>
            <a:off x="152280" y="0"/>
            <a:ext cx="861336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   </a:t>
            </a:r>
            <a:endParaRPr b="0" lang="en-US" sz="4400" spc="-1" strike="noStrike">
              <a:solidFill>
                <a:srgbClr val="000000"/>
              </a:solidFill>
              <a:latin typeface="Tw Cen MT"/>
            </a:endParaRPr>
          </a:p>
        </p:txBody>
      </p:sp>
      <p:sp>
        <p:nvSpPr>
          <p:cNvPr id="168" name="CustomShape 2"/>
          <p:cNvSpPr/>
          <p:nvPr/>
        </p:nvSpPr>
        <p:spPr>
          <a:xfrm>
            <a:off x="4918680" y="15238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69" name="CustomShape 3"/>
          <p:cNvSpPr/>
          <p:nvPr/>
        </p:nvSpPr>
        <p:spPr>
          <a:xfrm>
            <a:off x="4918680" y="24382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70" name="CustomShape 4"/>
          <p:cNvSpPr/>
          <p:nvPr/>
        </p:nvSpPr>
        <p:spPr>
          <a:xfrm>
            <a:off x="476640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71" name="CustomShape 5"/>
          <p:cNvSpPr/>
          <p:nvPr/>
        </p:nvSpPr>
        <p:spPr>
          <a:xfrm>
            <a:off x="789048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72" name="CustomShape 6"/>
          <p:cNvSpPr/>
          <p:nvPr/>
        </p:nvSpPr>
        <p:spPr>
          <a:xfrm>
            <a:off x="270720" y="8380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73" name="CustomShape 7"/>
          <p:cNvSpPr/>
          <p:nvPr/>
        </p:nvSpPr>
        <p:spPr>
          <a:xfrm>
            <a:off x="5127840" y="624852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74" name="CustomShape 8"/>
          <p:cNvSpPr/>
          <p:nvPr/>
        </p:nvSpPr>
        <p:spPr>
          <a:xfrm>
            <a:off x="105840" y="2433960"/>
            <a:ext cx="2772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 </a:t>
            </a:r>
            <a:endParaRPr b="0" lang="en-US" sz="2400" spc="-1" strike="noStrike">
              <a:latin typeface="Arial"/>
            </a:endParaRPr>
          </a:p>
        </p:txBody>
      </p:sp>
      <p:sp>
        <p:nvSpPr>
          <p:cNvPr id="175" name="CustomShape 9"/>
          <p:cNvSpPr/>
          <p:nvPr/>
        </p:nvSpPr>
        <p:spPr>
          <a:xfrm>
            <a:off x="64080" y="457200"/>
            <a:ext cx="5481720" cy="63900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3200" spc="-1" strike="noStrike">
                <a:solidFill>
                  <a:srgbClr val="1f497d"/>
                </a:solidFill>
                <a:latin typeface="Tw Cen MT"/>
              </a:rPr>
              <a:t>Wa</a:t>
            </a:r>
            <a:r>
              <a:rPr b="0" lang="en-US" sz="3600" spc="-1" strike="noStrike">
                <a:solidFill>
                  <a:srgbClr val="1f497d"/>
                </a:solidFill>
                <a:latin typeface="Tw Cen MT"/>
              </a:rPr>
              <a:t>ve’s Phase Velocity  </a:t>
            </a:r>
            <a:endParaRPr b="0" lang="en-US" sz="3600" spc="-1" strike="noStrike">
              <a:latin typeface="Arial"/>
            </a:endParaRPr>
          </a:p>
        </p:txBody>
      </p:sp>
      <p:pic>
        <p:nvPicPr>
          <p:cNvPr id="176" name="Picture 4" descr=""/>
          <p:cNvPicPr/>
          <p:nvPr/>
        </p:nvPicPr>
        <p:blipFill>
          <a:blip r:embed="rId1"/>
          <a:stretch/>
        </p:blipFill>
        <p:spPr>
          <a:xfrm>
            <a:off x="1676520" y="1752480"/>
            <a:ext cx="6079320" cy="4647960"/>
          </a:xfrm>
          <a:prstGeom prst="rect">
            <a:avLst/>
          </a:prstGeom>
          <a:ln w="9360">
            <a:noFill/>
          </a:ln>
        </p:spPr>
      </p:pic>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7" name="Picture 2" descr=""/>
          <p:cNvPicPr/>
          <p:nvPr/>
        </p:nvPicPr>
        <p:blipFill>
          <a:blip r:embed="rId1"/>
          <a:stretch/>
        </p:blipFill>
        <p:spPr>
          <a:xfrm>
            <a:off x="-27360" y="0"/>
            <a:ext cx="5208480" cy="3278880"/>
          </a:xfrm>
          <a:prstGeom prst="rect">
            <a:avLst/>
          </a:prstGeom>
          <a:ln w="9360">
            <a:noFill/>
          </a:ln>
        </p:spPr>
      </p:pic>
      <p:pic>
        <p:nvPicPr>
          <p:cNvPr id="178" name="Picture 3" descr=""/>
          <p:cNvPicPr/>
          <p:nvPr/>
        </p:nvPicPr>
        <p:blipFill>
          <a:blip r:embed="rId2"/>
          <a:stretch/>
        </p:blipFill>
        <p:spPr>
          <a:xfrm>
            <a:off x="3581280" y="3169800"/>
            <a:ext cx="5486040" cy="3546360"/>
          </a:xfrm>
          <a:prstGeom prst="rect">
            <a:avLst/>
          </a:prstGeom>
          <a:ln w="9360">
            <a:noFill/>
          </a:ln>
        </p:spPr>
      </p:pic>
      <p:sp>
        <p:nvSpPr>
          <p:cNvPr id="179" name="CustomShape 1"/>
          <p:cNvSpPr/>
          <p:nvPr/>
        </p:nvSpPr>
        <p:spPr>
          <a:xfrm>
            <a:off x="8391240" y="64771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0" name="Picture 4" descr=""/>
          <p:cNvPicPr/>
          <p:nvPr/>
        </p:nvPicPr>
        <p:blipFill>
          <a:blip r:embed="rId1"/>
          <a:stretch/>
        </p:blipFill>
        <p:spPr>
          <a:xfrm>
            <a:off x="4267080" y="457200"/>
            <a:ext cx="4303440" cy="3809520"/>
          </a:xfrm>
          <a:prstGeom prst="rect">
            <a:avLst/>
          </a:prstGeom>
          <a:ln w="9360">
            <a:noFill/>
          </a:ln>
        </p:spPr>
      </p:pic>
      <p:pic>
        <p:nvPicPr>
          <p:cNvPr id="181" name="Picture 5" descr=""/>
          <p:cNvPicPr/>
          <p:nvPr/>
        </p:nvPicPr>
        <p:blipFill>
          <a:blip r:embed="rId2"/>
          <a:stretch/>
        </p:blipFill>
        <p:spPr>
          <a:xfrm>
            <a:off x="304920" y="3581280"/>
            <a:ext cx="5873760" cy="2994120"/>
          </a:xfrm>
          <a:prstGeom prst="rect">
            <a:avLst/>
          </a:prstGeom>
          <a:ln w="9360">
            <a:noFill/>
          </a:ln>
        </p:spPr>
      </p:pic>
      <p:sp>
        <p:nvSpPr>
          <p:cNvPr id="182" name="TextShape 1"/>
          <p:cNvSpPr txBox="1"/>
          <p:nvPr/>
        </p:nvSpPr>
        <p:spPr>
          <a:xfrm>
            <a:off x="612720" y="1600200"/>
            <a:ext cx="8152920" cy="4495320"/>
          </a:xfrm>
          <a:prstGeom prst="rect">
            <a:avLst/>
          </a:prstGeom>
          <a:noFill/>
          <a:ln>
            <a:noFill/>
          </a:ln>
        </p:spPr>
        <p:txBody>
          <a:bodyPr lIns="90000" rIns="90000" tIns="45000" bIns="45000"/>
          <a:p>
            <a:endParaRPr b="0" lang="en-US" sz="2900" spc="-1" strike="noStrike">
              <a:solidFill>
                <a:srgbClr val="000000"/>
              </a:solidFill>
              <a:latin typeface="Tw Cen MT"/>
            </a:endParaRPr>
          </a:p>
        </p:txBody>
      </p:sp>
      <p:sp>
        <p:nvSpPr>
          <p:cNvPr id="183" name="CustomShape 2"/>
          <p:cNvSpPr/>
          <p:nvPr/>
        </p:nvSpPr>
        <p:spPr>
          <a:xfrm>
            <a:off x="165240" y="533520"/>
            <a:ext cx="3887640" cy="57780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3200" spc="-1" strike="noStrike">
                <a:solidFill>
                  <a:srgbClr val="1f497d"/>
                </a:solidFill>
                <a:latin typeface="Tw Cen MT"/>
              </a:rPr>
              <a:t>Example 7-1 cont.</a:t>
            </a:r>
            <a:endParaRPr b="0" lang="en-US" sz="3200" spc="-1" strike="noStrike">
              <a:latin typeface="Arial"/>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4" name="TextShape 1"/>
          <p:cNvSpPr txBox="1"/>
          <p:nvPr/>
        </p:nvSpPr>
        <p:spPr>
          <a:xfrm>
            <a:off x="612720" y="228600"/>
            <a:ext cx="8152920" cy="990360"/>
          </a:xfrm>
          <a:prstGeom prst="rect">
            <a:avLst/>
          </a:prstGeom>
          <a:noFill/>
          <a:ln>
            <a:noFill/>
          </a:ln>
        </p:spPr>
        <p:txBody>
          <a:bodyPr lIns="90000" rIns="90000" tIns="45000" bIns="45000" anchor="ctr"/>
          <a:p>
            <a:endParaRPr b="0" lang="en-US" sz="1800" spc="-1" strike="noStrike">
              <a:solidFill>
                <a:srgbClr val="000000"/>
              </a:solidFill>
              <a:latin typeface="Tw Cen MT"/>
            </a:endParaRPr>
          </a:p>
        </p:txBody>
      </p:sp>
      <p:pic>
        <p:nvPicPr>
          <p:cNvPr id="185" name="Content Placeholder 5" descr=""/>
          <p:cNvPicPr/>
          <p:nvPr/>
        </p:nvPicPr>
        <p:blipFill>
          <a:blip r:embed="rId1"/>
          <a:srcRect l="0" t="-3703" r="0" b="-3703"/>
          <a:stretch/>
        </p:blipFill>
        <p:spPr>
          <a:xfrm>
            <a:off x="0" y="609480"/>
            <a:ext cx="9120240" cy="5028840"/>
          </a:xfrm>
          <a:prstGeom prst="rect">
            <a:avLst/>
          </a:prstGeom>
          <a:ln>
            <a:noFill/>
          </a:ln>
        </p:spPr>
      </p:pic>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6" name="TextShape 1"/>
          <p:cNvSpPr txBox="1"/>
          <p:nvPr/>
        </p:nvSpPr>
        <p:spPr>
          <a:xfrm>
            <a:off x="612720" y="228600"/>
            <a:ext cx="81529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Directional Relation Between </a:t>
            </a:r>
            <a:r>
              <a:rPr b="1" lang="en-US" sz="4400" spc="-1" strike="noStrike">
                <a:solidFill>
                  <a:srgbClr val="1f497d"/>
                </a:solidFill>
                <a:latin typeface="Tw Cen MT"/>
              </a:rPr>
              <a:t>E</a:t>
            </a:r>
            <a:r>
              <a:rPr b="0" lang="en-US" sz="4400" spc="-1" strike="noStrike">
                <a:solidFill>
                  <a:srgbClr val="1f497d"/>
                </a:solidFill>
                <a:latin typeface="Tw Cen MT"/>
              </a:rPr>
              <a:t> and </a:t>
            </a:r>
            <a:r>
              <a:rPr b="1" lang="en-US" sz="4400" spc="-1" strike="noStrike">
                <a:solidFill>
                  <a:srgbClr val="1f497d"/>
                </a:solidFill>
                <a:latin typeface="Tw Cen MT"/>
              </a:rPr>
              <a:t>H</a:t>
            </a:r>
            <a:endParaRPr b="0" lang="en-US" sz="4400" spc="-1" strike="noStrike">
              <a:solidFill>
                <a:srgbClr val="000000"/>
              </a:solidFill>
              <a:latin typeface="Tw Cen MT"/>
            </a:endParaRPr>
          </a:p>
        </p:txBody>
      </p:sp>
      <p:pic>
        <p:nvPicPr>
          <p:cNvPr id="187" name="Picture 2" descr=""/>
          <p:cNvPicPr/>
          <p:nvPr/>
        </p:nvPicPr>
        <p:blipFill>
          <a:blip r:embed="rId1"/>
          <a:stretch/>
        </p:blipFill>
        <p:spPr>
          <a:xfrm>
            <a:off x="3087000" y="3352680"/>
            <a:ext cx="6056640" cy="2437920"/>
          </a:xfrm>
          <a:prstGeom prst="rect">
            <a:avLst/>
          </a:prstGeom>
          <a:ln w="9360">
            <a:noFill/>
          </a:ln>
        </p:spPr>
      </p:pic>
      <p:sp>
        <p:nvSpPr>
          <p:cNvPr id="188" name="CustomShape 2"/>
          <p:cNvSpPr/>
          <p:nvPr/>
        </p:nvSpPr>
        <p:spPr>
          <a:xfrm>
            <a:off x="0" y="3135960"/>
            <a:ext cx="2268000" cy="364680"/>
          </a:xfrm>
          <a:prstGeom prst="rect">
            <a:avLst/>
          </a:prstGeom>
          <a:noFill/>
          <a:ln>
            <a:noFill/>
          </a:ln>
        </p:spPr>
        <p:style>
          <a:lnRef idx="0"/>
          <a:fillRef idx="0"/>
          <a:effectRef idx="0"/>
          <a:fontRef idx="minor"/>
        </p:style>
        <p:txBody>
          <a:bodyPr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pic>
        <p:nvPicPr>
          <p:cNvPr id="189" name="Picture 8" descr=""/>
          <p:cNvPicPr/>
          <p:nvPr/>
        </p:nvPicPr>
        <p:blipFill>
          <a:blip r:embed="rId2"/>
          <a:stretch/>
        </p:blipFill>
        <p:spPr>
          <a:xfrm>
            <a:off x="-62640" y="1553400"/>
            <a:ext cx="4557960" cy="2941920"/>
          </a:xfrm>
          <a:prstGeom prst="rect">
            <a:avLst/>
          </a:prstGeom>
          <a:ln>
            <a:noFill/>
          </a:ln>
        </p:spPr>
      </p:pic>
      <p:sp>
        <p:nvSpPr>
          <p:cNvPr id="190" name="CustomShape 3"/>
          <p:cNvSpPr/>
          <p:nvPr/>
        </p:nvSpPr>
        <p:spPr>
          <a:xfrm>
            <a:off x="4419720" y="2743200"/>
            <a:ext cx="3458160" cy="456120"/>
          </a:xfrm>
          <a:prstGeom prst="rect">
            <a:avLst/>
          </a:prstGeom>
          <a:noFill/>
          <a:ln>
            <a:noFill/>
          </a:ln>
        </p:spPr>
        <p:style>
          <a:lnRef idx="0"/>
          <a:fillRef idx="0"/>
          <a:effectRef idx="0"/>
          <a:fontRef idx="minor"/>
        </p:style>
        <p:txBody>
          <a:bodyPr lIns="90000" rIns="90000" tIns="45000" bIns="45000"/>
          <a:p>
            <a:pPr>
              <a:lnSpc>
                <a:spcPct val="100000"/>
              </a:lnSpc>
            </a:pPr>
            <a:r>
              <a:rPr b="0" lang="en-US" sz="2400" spc="-1" strike="noStrike">
                <a:solidFill>
                  <a:srgbClr val="ff0000"/>
                </a:solidFill>
                <a:latin typeface="Tw Cen MT"/>
              </a:rPr>
              <a:t>For Any TEM Wave </a:t>
            </a:r>
            <a:endParaRPr b="0" lang="en-US" sz="2400" spc="-1" strike="noStrike">
              <a:latin typeface="Arial"/>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1" name="TextShape 1"/>
          <p:cNvSpPr txBox="1"/>
          <p:nvPr/>
        </p:nvSpPr>
        <p:spPr>
          <a:xfrm>
            <a:off x="612720" y="228600"/>
            <a:ext cx="8152920" cy="990360"/>
          </a:xfrm>
          <a:prstGeom prst="rect">
            <a:avLst/>
          </a:prstGeom>
          <a:noFill/>
          <a:ln>
            <a:noFill/>
          </a:ln>
        </p:spPr>
        <p:txBody>
          <a:bodyPr lIns="90000" rIns="90000" tIns="45000" bIns="45000" anchor="ctr"/>
          <a:p>
            <a:endParaRPr b="0" lang="en-US" sz="1800" spc="-1" strike="noStrike">
              <a:solidFill>
                <a:srgbClr val="000000"/>
              </a:solidFill>
              <a:latin typeface="Tw Cen MT"/>
            </a:endParaRPr>
          </a:p>
        </p:txBody>
      </p:sp>
      <p:pic>
        <p:nvPicPr>
          <p:cNvPr id="192" name="Content Placeholder 3" descr=""/>
          <p:cNvPicPr/>
          <p:nvPr/>
        </p:nvPicPr>
        <p:blipFill>
          <a:blip r:embed="rId1"/>
          <a:srcRect l="-377825" t="0" r="-377825" b="0"/>
          <a:stretch/>
        </p:blipFill>
        <p:spPr>
          <a:xfrm>
            <a:off x="-380880" y="685800"/>
            <a:ext cx="9673200" cy="533376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3" name="TextShape 1"/>
          <p:cNvSpPr txBox="1"/>
          <p:nvPr/>
        </p:nvSpPr>
        <p:spPr>
          <a:xfrm>
            <a:off x="612720" y="228600"/>
            <a:ext cx="81529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 </a:t>
            </a:r>
            <a:r>
              <a:rPr b="0" lang="en-US" sz="4400" spc="-1" strike="noStrike">
                <a:solidFill>
                  <a:srgbClr val="1f497d"/>
                </a:solidFill>
                <a:latin typeface="Tw Cen MT"/>
              </a:rPr>
              <a:t>Wave decomposition</a:t>
            </a:r>
            <a:br/>
            <a:endParaRPr b="0" lang="en-US" sz="4400" spc="-1" strike="noStrike">
              <a:solidFill>
                <a:srgbClr val="000000"/>
              </a:solidFill>
              <a:latin typeface="Tw Cen MT"/>
            </a:endParaRPr>
          </a:p>
        </p:txBody>
      </p:sp>
      <p:pic>
        <p:nvPicPr>
          <p:cNvPr id="194" name="Picture 3" descr=""/>
          <p:cNvPicPr/>
          <p:nvPr/>
        </p:nvPicPr>
        <p:blipFill>
          <a:blip r:embed="rId1"/>
          <a:stretch/>
        </p:blipFill>
        <p:spPr>
          <a:xfrm>
            <a:off x="76320" y="1505880"/>
            <a:ext cx="4273200" cy="3845880"/>
          </a:xfrm>
          <a:prstGeom prst="rect">
            <a:avLst/>
          </a:prstGeom>
          <a:ln w="9360">
            <a:noFill/>
          </a:ln>
        </p:spPr>
      </p:pic>
      <p:pic>
        <p:nvPicPr>
          <p:cNvPr id="195" name="Picture 4" descr=""/>
          <p:cNvPicPr/>
          <p:nvPr/>
        </p:nvPicPr>
        <p:blipFill>
          <a:blip r:embed="rId2"/>
          <a:stretch/>
        </p:blipFill>
        <p:spPr>
          <a:xfrm>
            <a:off x="4191120" y="1001520"/>
            <a:ext cx="4923360" cy="5627520"/>
          </a:xfrm>
          <a:prstGeom prst="rect">
            <a:avLst/>
          </a:prstGeom>
          <a:ln w="9360">
            <a:noFill/>
          </a:ln>
        </p:spPr>
      </p:pic>
      <p:sp>
        <p:nvSpPr>
          <p:cNvPr id="196" name="CustomShape 2"/>
          <p:cNvSpPr/>
          <p:nvPr/>
        </p:nvSpPr>
        <p:spPr>
          <a:xfrm>
            <a:off x="0" y="3135960"/>
            <a:ext cx="2268000" cy="364680"/>
          </a:xfrm>
          <a:prstGeom prst="rect">
            <a:avLst/>
          </a:prstGeom>
          <a:noFill/>
          <a:ln>
            <a:noFill/>
          </a:ln>
        </p:spPr>
        <p:style>
          <a:lnRef idx="0"/>
          <a:fillRef idx="0"/>
          <a:effectRef idx="0"/>
          <a:fontRef idx="minor"/>
        </p:style>
        <p:txBody>
          <a:bodyPr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Tech Brief 13:  </a:t>
            </a:r>
            <a:r>
              <a:rPr b="0" lang="en-US" sz="4400" spc="-1" strike="noStrike">
                <a:solidFill>
                  <a:srgbClr val="ff0000"/>
                </a:solidFill>
                <a:latin typeface="Tw Cen MT"/>
              </a:rPr>
              <a:t>RFID Tags</a:t>
            </a:r>
            <a:endParaRPr b="0" lang="en-US" sz="4400" spc="-1" strike="noStrike">
              <a:solidFill>
                <a:srgbClr val="000000"/>
              </a:solidFill>
              <a:latin typeface="Tw Cen MT"/>
            </a:endParaRPr>
          </a:p>
        </p:txBody>
      </p:sp>
      <p:pic>
        <p:nvPicPr>
          <p:cNvPr id="198" name="Picture 2" descr=""/>
          <p:cNvPicPr/>
          <p:nvPr/>
        </p:nvPicPr>
        <p:blipFill>
          <a:blip r:embed="rId1"/>
          <a:stretch/>
        </p:blipFill>
        <p:spPr>
          <a:xfrm>
            <a:off x="783720" y="1600200"/>
            <a:ext cx="7811280" cy="4495320"/>
          </a:xfrm>
          <a:prstGeom prst="rect">
            <a:avLst/>
          </a:prstGeom>
          <a:ln w="9360">
            <a:noFill/>
          </a:ln>
        </p:spPr>
      </p:pic>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9"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Overall System View</a:t>
            </a:r>
            <a:endParaRPr b="0" lang="en-US" sz="4400" spc="-1" strike="noStrike">
              <a:solidFill>
                <a:srgbClr val="000000"/>
              </a:solidFill>
              <a:latin typeface="Tw Cen MT"/>
            </a:endParaRPr>
          </a:p>
        </p:txBody>
      </p:sp>
      <p:pic>
        <p:nvPicPr>
          <p:cNvPr id="200" name="Picture 2" descr=""/>
          <p:cNvPicPr/>
          <p:nvPr/>
        </p:nvPicPr>
        <p:blipFill>
          <a:blip r:embed="rId1"/>
          <a:stretch/>
        </p:blipFill>
        <p:spPr>
          <a:xfrm>
            <a:off x="0" y="1420200"/>
            <a:ext cx="9143640" cy="4653720"/>
          </a:xfrm>
          <a:prstGeom prst="rect">
            <a:avLst/>
          </a:prstGeom>
          <a:ln>
            <a:noFill/>
          </a:ln>
        </p:spPr>
      </p:pic>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Chapter 7 Overview</a:t>
            </a:r>
            <a:endParaRPr b="0" lang="en-US" sz="4400" spc="-1" strike="noStrike">
              <a:solidFill>
                <a:srgbClr val="000000"/>
              </a:solidFill>
              <a:latin typeface="Tw Cen MT"/>
            </a:endParaRPr>
          </a:p>
        </p:txBody>
      </p:sp>
      <p:pic>
        <p:nvPicPr>
          <p:cNvPr id="102" name="Content Placeholder 3" descr=""/>
          <p:cNvPicPr/>
          <p:nvPr/>
        </p:nvPicPr>
        <p:blipFill>
          <a:blip r:embed="rId1"/>
          <a:srcRect l="0" t="-24061" r="0" b="-24061"/>
          <a:stretch/>
        </p:blipFill>
        <p:spPr>
          <a:xfrm>
            <a:off x="76320" y="1219320"/>
            <a:ext cx="8835840" cy="4871880"/>
          </a:xfrm>
          <a:prstGeom prst="rect">
            <a:avLst/>
          </a:prstGeom>
          <a:ln>
            <a:noFill/>
          </a:ln>
        </p:spPr>
      </p:pic>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1"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RFID Tag Communication</a:t>
            </a:r>
            <a:endParaRPr b="0" lang="en-US" sz="4400" spc="-1" strike="noStrike">
              <a:solidFill>
                <a:srgbClr val="000000"/>
              </a:solidFill>
              <a:latin typeface="Tw Cen MT"/>
            </a:endParaRPr>
          </a:p>
        </p:txBody>
      </p:sp>
      <p:pic>
        <p:nvPicPr>
          <p:cNvPr id="202" name="Picture 2" descr=""/>
          <p:cNvPicPr/>
          <p:nvPr/>
        </p:nvPicPr>
        <p:blipFill>
          <a:blip r:embed="rId1"/>
          <a:stretch/>
        </p:blipFill>
        <p:spPr>
          <a:xfrm>
            <a:off x="81000" y="2253240"/>
            <a:ext cx="8981640" cy="2884680"/>
          </a:xfrm>
          <a:prstGeom prst="rect">
            <a:avLst/>
          </a:prstGeom>
          <a:ln w="9360">
            <a:noFill/>
          </a:ln>
        </p:spPr>
      </p:pic>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3"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RFID Tag Frequencies</a:t>
            </a:r>
            <a:endParaRPr b="0" lang="en-US" sz="4400" spc="-1" strike="noStrike">
              <a:solidFill>
                <a:srgbClr val="000000"/>
              </a:solidFill>
              <a:latin typeface="Tw Cen MT"/>
            </a:endParaRPr>
          </a:p>
        </p:txBody>
      </p:sp>
      <p:pic>
        <p:nvPicPr>
          <p:cNvPr id="204" name="Picture 3" descr=""/>
          <p:cNvPicPr/>
          <p:nvPr/>
        </p:nvPicPr>
        <p:blipFill>
          <a:blip r:embed="rId1"/>
          <a:stretch/>
        </p:blipFill>
        <p:spPr>
          <a:xfrm>
            <a:off x="30240" y="1762200"/>
            <a:ext cx="9083160" cy="2550600"/>
          </a:xfrm>
          <a:prstGeom prst="rect">
            <a:avLst/>
          </a:prstGeom>
          <a:ln w="9360">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05" name="Picture 2" descr=""/>
          <p:cNvPicPr/>
          <p:nvPr/>
        </p:nvPicPr>
        <p:blipFill>
          <a:blip r:embed="rId1"/>
          <a:stretch/>
        </p:blipFill>
        <p:spPr>
          <a:xfrm>
            <a:off x="152280" y="1664280"/>
            <a:ext cx="5960880" cy="1177920"/>
          </a:xfrm>
          <a:prstGeom prst="rect">
            <a:avLst/>
          </a:prstGeom>
          <a:ln w="9360">
            <a:noFill/>
          </a:ln>
        </p:spPr>
      </p:pic>
      <p:sp>
        <p:nvSpPr>
          <p:cNvPr id="206"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Wave Polarization</a:t>
            </a:r>
            <a:endParaRPr b="0" lang="en-US" sz="4400" spc="-1" strike="noStrike">
              <a:solidFill>
                <a:srgbClr val="000000"/>
              </a:solidFill>
              <a:latin typeface="Tw Cen MT"/>
            </a:endParaRPr>
          </a:p>
        </p:txBody>
      </p:sp>
      <p:sp>
        <p:nvSpPr>
          <p:cNvPr id="207" name="CustomShape 2"/>
          <p:cNvSpPr/>
          <p:nvPr/>
        </p:nvSpPr>
        <p:spPr>
          <a:xfrm>
            <a:off x="-129240" y="3200400"/>
            <a:ext cx="463284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1f497d"/>
                </a:solidFill>
                <a:latin typeface="Tw Cen MT"/>
              </a:rPr>
              <a:t>Plane wave propagating along +</a:t>
            </a:r>
            <a:r>
              <a:rPr b="0" i="1" lang="en-US" sz="2000" spc="-1" strike="noStrike">
                <a:solidFill>
                  <a:srgbClr val="1f497d"/>
                </a:solidFill>
                <a:latin typeface="Tw Cen MT"/>
              </a:rPr>
              <a:t>z</a:t>
            </a:r>
            <a:r>
              <a:rPr b="0" lang="en-US" sz="2000" spc="-1" strike="noStrike">
                <a:solidFill>
                  <a:srgbClr val="1f497d"/>
                </a:solidFill>
                <a:latin typeface="Tw Cen MT"/>
              </a:rPr>
              <a:t> :</a:t>
            </a:r>
            <a:endParaRPr b="0" lang="en-US" sz="2000" spc="-1" strike="noStrike">
              <a:latin typeface="Arial"/>
            </a:endParaRPr>
          </a:p>
        </p:txBody>
      </p:sp>
      <p:sp>
        <p:nvSpPr>
          <p:cNvPr id="208" name="CustomShape 3"/>
          <p:cNvSpPr/>
          <p:nvPr/>
        </p:nvSpPr>
        <p:spPr>
          <a:xfrm>
            <a:off x="5509440" y="2666880"/>
            <a:ext cx="4690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1f497d"/>
                </a:solidFill>
                <a:latin typeface="Tw Cen MT"/>
              </a:rPr>
              <a:t>If: </a:t>
            </a:r>
            <a:endParaRPr b="0" lang="en-US" sz="1800" spc="-1" strike="noStrike">
              <a:latin typeface="Arial"/>
            </a:endParaRPr>
          </a:p>
        </p:txBody>
      </p:sp>
      <p:sp>
        <p:nvSpPr>
          <p:cNvPr id="209" name="CustomShape 4"/>
          <p:cNvSpPr/>
          <p:nvPr/>
        </p:nvSpPr>
        <p:spPr>
          <a:xfrm>
            <a:off x="5495400" y="3505320"/>
            <a:ext cx="6994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1f497d"/>
                </a:solidFill>
                <a:latin typeface="Tw Cen MT"/>
              </a:rPr>
              <a:t>then</a:t>
            </a:r>
            <a:endParaRPr b="0" lang="en-US" sz="1800" spc="-1" strike="noStrike">
              <a:latin typeface="Arial"/>
            </a:endParaRPr>
          </a:p>
        </p:txBody>
      </p:sp>
      <p:pic>
        <p:nvPicPr>
          <p:cNvPr id="210" name="Picture 3" descr=""/>
          <p:cNvPicPr/>
          <p:nvPr/>
        </p:nvPicPr>
        <p:blipFill>
          <a:blip r:embed="rId2"/>
          <a:stretch/>
        </p:blipFill>
        <p:spPr>
          <a:xfrm>
            <a:off x="76320" y="3657600"/>
            <a:ext cx="4335120" cy="2209320"/>
          </a:xfrm>
          <a:prstGeom prst="rect">
            <a:avLst/>
          </a:prstGeom>
          <a:ln w="9360">
            <a:noFill/>
          </a:ln>
        </p:spPr>
      </p:pic>
      <p:pic>
        <p:nvPicPr>
          <p:cNvPr id="211" name="Picture 4" descr=""/>
          <p:cNvPicPr/>
          <p:nvPr/>
        </p:nvPicPr>
        <p:blipFill>
          <a:blip r:embed="rId3"/>
          <a:stretch/>
        </p:blipFill>
        <p:spPr>
          <a:xfrm>
            <a:off x="6019920" y="2743200"/>
            <a:ext cx="1447560" cy="812880"/>
          </a:xfrm>
          <a:prstGeom prst="rect">
            <a:avLst/>
          </a:prstGeom>
          <a:ln w="9360">
            <a:noFill/>
          </a:ln>
        </p:spPr>
      </p:pic>
      <p:pic>
        <p:nvPicPr>
          <p:cNvPr id="212" name="Picture 5" descr=""/>
          <p:cNvPicPr/>
          <p:nvPr/>
        </p:nvPicPr>
        <p:blipFill>
          <a:blip r:embed="rId4"/>
          <a:stretch/>
        </p:blipFill>
        <p:spPr>
          <a:xfrm>
            <a:off x="4546080" y="3962520"/>
            <a:ext cx="4521240" cy="2870280"/>
          </a:xfrm>
          <a:prstGeom prst="rect">
            <a:avLst/>
          </a:prstGeom>
          <a:ln w="9360">
            <a:noFill/>
          </a:ln>
        </p:spPr>
      </p:pic>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Polarization State</a:t>
            </a:r>
            <a:endParaRPr b="0" lang="en-US" sz="4400" spc="-1" strike="noStrike">
              <a:solidFill>
                <a:srgbClr val="000000"/>
              </a:solidFill>
              <a:latin typeface="Tw Cen MT"/>
            </a:endParaRPr>
          </a:p>
        </p:txBody>
      </p:sp>
      <p:sp>
        <p:nvSpPr>
          <p:cNvPr id="214" name="CustomShape 2"/>
          <p:cNvSpPr/>
          <p:nvPr/>
        </p:nvSpPr>
        <p:spPr>
          <a:xfrm>
            <a:off x="304920" y="1905120"/>
            <a:ext cx="8534160" cy="1186920"/>
          </a:xfrm>
          <a:prstGeom prst="rect">
            <a:avLst/>
          </a:prstGeom>
          <a:noFill/>
          <a:ln>
            <a:noFill/>
          </a:ln>
        </p:spPr>
        <p:style>
          <a:lnRef idx="0"/>
          <a:fillRef idx="0"/>
          <a:effectRef idx="0"/>
          <a:fontRef idx="minor"/>
        </p:style>
        <p:txBody>
          <a:bodyPr lIns="90000" rIns="90000" tIns="45000" bIns="45000"/>
          <a:p>
            <a:pPr>
              <a:lnSpc>
                <a:spcPct val="100000"/>
              </a:lnSpc>
            </a:pPr>
            <a:r>
              <a:rPr b="0" lang="en-US" sz="2400" spc="-1" strike="noStrike">
                <a:solidFill>
                  <a:srgbClr val="3366ff"/>
                </a:solidFill>
                <a:latin typeface="Tw Cen MT"/>
              </a:rPr>
              <a:t>Polarization </a:t>
            </a:r>
            <a:r>
              <a:rPr b="0" lang="en-US" sz="2400" spc="-1" strike="noStrike">
                <a:solidFill>
                  <a:srgbClr val="ff0000"/>
                </a:solidFill>
                <a:latin typeface="Tw Cen MT"/>
              </a:rPr>
              <a:t>state</a:t>
            </a:r>
            <a:r>
              <a:rPr b="0" lang="en-US" sz="2400" spc="-1" strike="noStrike">
                <a:solidFill>
                  <a:srgbClr val="3366ff"/>
                </a:solidFill>
                <a:latin typeface="Tw Cen MT"/>
              </a:rPr>
              <a:t> describes the trace of </a:t>
            </a:r>
            <a:r>
              <a:rPr b="1" lang="en-US" sz="2400" spc="-1" strike="noStrike">
                <a:solidFill>
                  <a:srgbClr val="3366ff"/>
                </a:solidFill>
                <a:latin typeface="Tw Cen MT"/>
              </a:rPr>
              <a:t>E</a:t>
            </a:r>
            <a:r>
              <a:rPr b="0" lang="en-US" sz="2400" spc="-1" strike="noStrike">
                <a:solidFill>
                  <a:srgbClr val="3366ff"/>
                </a:solidFill>
                <a:latin typeface="Tw Cen MT"/>
              </a:rPr>
              <a:t> as a function of time </a:t>
            </a:r>
            <a:endParaRPr b="0" lang="en-US" sz="2400" spc="-1" strike="noStrike">
              <a:latin typeface="Arial"/>
            </a:endParaRPr>
          </a:p>
          <a:p>
            <a:pPr>
              <a:lnSpc>
                <a:spcPct val="100000"/>
              </a:lnSpc>
            </a:pPr>
            <a:r>
              <a:rPr b="0" lang="en-US" sz="2400" spc="-1" strike="noStrike">
                <a:solidFill>
                  <a:srgbClr val="3366ff"/>
                </a:solidFill>
                <a:latin typeface="Tw Cen MT"/>
              </a:rPr>
              <a:t>at a fixed </a:t>
            </a:r>
            <a:r>
              <a:rPr b="0" i="1" lang="en-US" sz="2400" spc="-1" strike="noStrike">
                <a:solidFill>
                  <a:srgbClr val="3366ff"/>
                </a:solidFill>
                <a:latin typeface="Tw Cen MT"/>
              </a:rPr>
              <a:t>z</a:t>
            </a:r>
            <a:r>
              <a:rPr b="0" lang="en-US" sz="2400" spc="-1" strike="noStrike">
                <a:solidFill>
                  <a:srgbClr val="3366ff"/>
                </a:solidFill>
                <a:latin typeface="Tw Cen MT"/>
              </a:rPr>
              <a:t> </a:t>
            </a:r>
            <a:endParaRPr b="0" lang="en-US" sz="2400" spc="-1" strike="noStrike">
              <a:latin typeface="Arial"/>
            </a:endParaRPr>
          </a:p>
        </p:txBody>
      </p:sp>
      <p:sp>
        <p:nvSpPr>
          <p:cNvPr id="215" name="CustomShape 3"/>
          <p:cNvSpPr/>
          <p:nvPr/>
        </p:nvSpPr>
        <p:spPr>
          <a:xfrm>
            <a:off x="-50040" y="3276720"/>
            <a:ext cx="24930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Magnitude of </a:t>
            </a:r>
            <a:r>
              <a:rPr b="1" lang="en-US" sz="2400" spc="-1" strike="noStrike">
                <a:solidFill>
                  <a:srgbClr val="ff0000"/>
                </a:solidFill>
                <a:latin typeface="Tw Cen MT"/>
              </a:rPr>
              <a:t>E</a:t>
            </a:r>
            <a:endParaRPr b="0" lang="en-US" sz="2400" spc="-1" strike="noStrike">
              <a:latin typeface="Arial"/>
            </a:endParaRPr>
          </a:p>
        </p:txBody>
      </p:sp>
      <p:sp>
        <p:nvSpPr>
          <p:cNvPr id="216" name="CustomShape 4"/>
          <p:cNvSpPr/>
          <p:nvPr/>
        </p:nvSpPr>
        <p:spPr>
          <a:xfrm>
            <a:off x="5517720" y="3352680"/>
            <a:ext cx="27324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Inclination Angle</a:t>
            </a:r>
            <a:endParaRPr b="0" lang="en-US" sz="2400" spc="-1" strike="noStrike">
              <a:latin typeface="Arial"/>
            </a:endParaRPr>
          </a:p>
        </p:txBody>
      </p:sp>
      <p:pic>
        <p:nvPicPr>
          <p:cNvPr id="217" name="Picture 2" descr=""/>
          <p:cNvPicPr/>
          <p:nvPr/>
        </p:nvPicPr>
        <p:blipFill>
          <a:blip r:embed="rId1"/>
          <a:stretch/>
        </p:blipFill>
        <p:spPr>
          <a:xfrm>
            <a:off x="228600" y="4082400"/>
            <a:ext cx="4498560" cy="1478520"/>
          </a:xfrm>
          <a:prstGeom prst="rect">
            <a:avLst/>
          </a:prstGeom>
          <a:ln w="9360">
            <a:noFill/>
          </a:ln>
        </p:spPr>
      </p:pic>
      <p:pic>
        <p:nvPicPr>
          <p:cNvPr id="218" name="Picture 3" descr=""/>
          <p:cNvPicPr/>
          <p:nvPr/>
        </p:nvPicPr>
        <p:blipFill>
          <a:blip r:embed="rId2"/>
          <a:stretch/>
        </p:blipFill>
        <p:spPr>
          <a:xfrm>
            <a:off x="5486400" y="3886200"/>
            <a:ext cx="3216960" cy="761760"/>
          </a:xfrm>
          <a:prstGeom prst="rect">
            <a:avLst/>
          </a:prstGeom>
          <a:ln w="9360">
            <a:noFill/>
          </a:ln>
        </p:spPr>
      </p:pic>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TextShape 1"/>
          <p:cNvSpPr txBox="1"/>
          <p:nvPr/>
        </p:nvSpPr>
        <p:spPr>
          <a:xfrm>
            <a:off x="228600" y="228600"/>
            <a:ext cx="571464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Linear Polarization:</a:t>
            </a:r>
            <a:br/>
            <a:endParaRPr b="0" lang="en-US" sz="4400" spc="-1" strike="noStrike">
              <a:solidFill>
                <a:srgbClr val="000000"/>
              </a:solidFill>
              <a:latin typeface="Tw Cen MT"/>
            </a:endParaRPr>
          </a:p>
        </p:txBody>
      </p:sp>
      <p:pic>
        <p:nvPicPr>
          <p:cNvPr id="220" name="Picture 2" descr=""/>
          <p:cNvPicPr/>
          <p:nvPr/>
        </p:nvPicPr>
        <p:blipFill>
          <a:blip r:embed="rId1"/>
          <a:stretch/>
        </p:blipFill>
        <p:spPr>
          <a:xfrm>
            <a:off x="0" y="1143000"/>
            <a:ext cx="5105160" cy="5098320"/>
          </a:xfrm>
          <a:prstGeom prst="rect">
            <a:avLst/>
          </a:prstGeom>
          <a:ln w="9360">
            <a:noFill/>
          </a:ln>
        </p:spPr>
      </p:pic>
      <p:pic>
        <p:nvPicPr>
          <p:cNvPr id="221" name="Picture 3" descr=""/>
          <p:cNvPicPr/>
          <p:nvPr/>
        </p:nvPicPr>
        <p:blipFill>
          <a:blip r:embed="rId2"/>
          <a:stretch/>
        </p:blipFill>
        <p:spPr>
          <a:xfrm>
            <a:off x="5088600" y="152280"/>
            <a:ext cx="3934440" cy="4419360"/>
          </a:xfrm>
          <a:prstGeom prst="rect">
            <a:avLst/>
          </a:prstGeom>
          <a:ln w="9360">
            <a:noFill/>
          </a:ln>
        </p:spPr>
      </p:pic>
      <p:pic>
        <p:nvPicPr>
          <p:cNvPr id="222" name="Picture 4" descr=""/>
          <p:cNvPicPr/>
          <p:nvPr/>
        </p:nvPicPr>
        <p:blipFill>
          <a:blip r:embed="rId3"/>
          <a:stretch/>
        </p:blipFill>
        <p:spPr>
          <a:xfrm>
            <a:off x="3886200" y="6095880"/>
            <a:ext cx="5171760" cy="761760"/>
          </a:xfrm>
          <a:prstGeom prst="rect">
            <a:avLst/>
          </a:prstGeom>
          <a:ln w="9360">
            <a:noFill/>
          </a:ln>
        </p:spPr>
      </p:pic>
      <p:sp>
        <p:nvSpPr>
          <p:cNvPr id="223" name="CustomShape 2"/>
          <p:cNvSpPr/>
          <p:nvPr/>
        </p:nvSpPr>
        <p:spPr>
          <a:xfrm>
            <a:off x="6858000" y="3809880"/>
            <a:ext cx="2285640" cy="1186920"/>
          </a:xfrm>
          <a:prstGeom prst="rect">
            <a:avLst/>
          </a:prstGeom>
          <a:noFill/>
          <a:ln>
            <a:noFill/>
          </a:ln>
        </p:spPr>
        <p:style>
          <a:lnRef idx="0"/>
          <a:fillRef idx="0"/>
          <a:effectRef idx="0"/>
          <a:fontRef idx="minor"/>
        </p:style>
        <p:txBody>
          <a:bodyPr lIns="90000" rIns="90000" tIns="45000" bIns="45000"/>
          <a:p>
            <a:pPr>
              <a:lnSpc>
                <a:spcPct val="100000"/>
              </a:lnSpc>
            </a:pPr>
            <a:r>
              <a:rPr b="0" lang="en-US" sz="1800" spc="-1" strike="noStrike">
                <a:solidFill>
                  <a:srgbClr val="ff0000"/>
                </a:solidFill>
                <a:latin typeface="Tw Cen MT"/>
              </a:rPr>
              <a:t>E traces a line</a:t>
            </a:r>
            <a:r>
              <a:rPr b="0" lang="en-US" sz="1800" spc="-1" strike="noStrike">
                <a:solidFill>
                  <a:srgbClr val="000000"/>
                </a:solidFill>
                <a:latin typeface="Tw Cen MT"/>
              </a:rPr>
              <a:t>( </a:t>
            </a:r>
            <a:r>
              <a:rPr b="0" lang="en-US" sz="1800" spc="-1" strike="noStrike">
                <a:solidFill>
                  <a:srgbClr val="1f497d"/>
                </a:solidFill>
                <a:latin typeface="Tw Cen MT"/>
              </a:rPr>
              <a:t>in blue) </a:t>
            </a:r>
            <a:r>
              <a:rPr b="0" lang="en-US" sz="1800" spc="-1" strike="noStrike">
                <a:solidFill>
                  <a:srgbClr val="ff0000"/>
                </a:solidFill>
                <a:latin typeface="Tw Cen MT"/>
              </a:rPr>
              <a:t>as the wave traverses a fixed plane </a:t>
            </a:r>
            <a:endParaRPr b="0" lang="en-US" sz="1800" spc="-1" strike="noStrike">
              <a:latin typeface="Arial"/>
            </a:endParaRPr>
          </a:p>
        </p:txBody>
      </p:sp>
      <p:pic>
        <p:nvPicPr>
          <p:cNvPr id="224" name="Picture 6" descr=""/>
          <p:cNvPicPr/>
          <p:nvPr/>
        </p:nvPicPr>
        <p:blipFill>
          <a:blip r:embed="rId4"/>
          <a:stretch/>
        </p:blipFill>
        <p:spPr>
          <a:xfrm>
            <a:off x="146160" y="666720"/>
            <a:ext cx="977400" cy="444240"/>
          </a:xfrm>
          <a:prstGeom prst="rect">
            <a:avLst/>
          </a:prstGeom>
          <a:ln>
            <a:noFill/>
          </a:ln>
        </p:spPr>
      </p:pic>
      <p:sp>
        <p:nvSpPr>
          <p:cNvPr id="225" name="CustomShape 3"/>
          <p:cNvSpPr/>
          <p:nvPr/>
        </p:nvSpPr>
        <p:spPr>
          <a:xfrm>
            <a:off x="1194480" y="609480"/>
            <a:ext cx="49068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000000"/>
                </a:solidFill>
                <a:latin typeface="Tw Cen MT"/>
              </a:rPr>
              <a:t>or</a:t>
            </a:r>
            <a:endParaRPr b="0" lang="en-US" sz="2400" spc="-1" strike="noStrike">
              <a:latin typeface="Arial"/>
            </a:endParaRPr>
          </a:p>
        </p:txBody>
      </p:sp>
      <p:pic>
        <p:nvPicPr>
          <p:cNvPr id="226" name="Picture 8" descr=""/>
          <p:cNvPicPr/>
          <p:nvPr/>
        </p:nvPicPr>
        <p:blipFill>
          <a:blip r:embed="rId5"/>
          <a:stretch/>
        </p:blipFill>
        <p:spPr>
          <a:xfrm>
            <a:off x="1874880" y="647640"/>
            <a:ext cx="939600" cy="418680"/>
          </a:xfrm>
          <a:prstGeom prst="rect">
            <a:avLst/>
          </a:prstGeom>
          <a:ln>
            <a:noFill/>
          </a:ln>
        </p:spPr>
      </p:pic>
      <p:sp>
        <p:nvSpPr>
          <p:cNvPr id="227" name="CustomShape 4"/>
          <p:cNvSpPr/>
          <p:nvPr/>
        </p:nvSpPr>
        <p:spPr>
          <a:xfrm>
            <a:off x="3809880" y="6095880"/>
            <a:ext cx="5333760" cy="761760"/>
          </a:xfrm>
          <a:prstGeom prst="rect">
            <a:avLst/>
          </a:prstGeom>
          <a:noFill/>
          <a:ln w="2916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TextShape 1"/>
          <p:cNvSpPr txBox="1"/>
          <p:nvPr/>
        </p:nvSpPr>
        <p:spPr>
          <a:xfrm>
            <a:off x="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Polarization Handedness</a:t>
            </a:r>
            <a:endParaRPr b="0" lang="en-US" sz="4400" spc="-1" strike="noStrike">
              <a:solidFill>
                <a:srgbClr val="000000"/>
              </a:solidFill>
              <a:latin typeface="Tw Cen MT"/>
            </a:endParaRPr>
          </a:p>
        </p:txBody>
      </p:sp>
      <p:pic>
        <p:nvPicPr>
          <p:cNvPr id="229" name="Picture 2" descr=""/>
          <p:cNvPicPr/>
          <p:nvPr/>
        </p:nvPicPr>
        <p:blipFill>
          <a:blip r:embed="rId1"/>
          <a:stretch/>
        </p:blipFill>
        <p:spPr>
          <a:xfrm>
            <a:off x="76320" y="2900520"/>
            <a:ext cx="5486040" cy="1383840"/>
          </a:xfrm>
          <a:prstGeom prst="rect">
            <a:avLst/>
          </a:prstGeom>
          <a:ln w="9360">
            <a:noFill/>
          </a:ln>
        </p:spPr>
      </p:pic>
      <p:pic>
        <p:nvPicPr>
          <p:cNvPr id="230" name="Picture 5" descr=""/>
          <p:cNvPicPr/>
          <p:nvPr/>
        </p:nvPicPr>
        <p:blipFill>
          <a:blip r:embed="rId2"/>
          <a:stretch/>
        </p:blipFill>
        <p:spPr>
          <a:xfrm>
            <a:off x="5943600" y="228600"/>
            <a:ext cx="3116880" cy="6543360"/>
          </a:xfrm>
          <a:prstGeom prst="rect">
            <a:avLst/>
          </a:prstGeom>
          <a:ln w="9360">
            <a:noFill/>
          </a:ln>
        </p:spPr>
      </p:pic>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TextShape 1"/>
          <p:cNvSpPr txBox="1"/>
          <p:nvPr/>
        </p:nvSpPr>
        <p:spPr>
          <a:xfrm>
            <a:off x="152280" y="0"/>
            <a:ext cx="861336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LH Circular Polarization:</a:t>
            </a:r>
            <a:br/>
            <a:r>
              <a:rPr b="0" lang="en-US" sz="4400" spc="-1" strike="noStrike">
                <a:solidFill>
                  <a:srgbClr val="1f497d"/>
                </a:solidFill>
                <a:latin typeface="Tw Cen MT"/>
              </a:rPr>
              <a:t> </a:t>
            </a:r>
            <a:endParaRPr b="0" lang="en-US" sz="4400" spc="-1" strike="noStrike">
              <a:solidFill>
                <a:srgbClr val="000000"/>
              </a:solidFill>
              <a:latin typeface="Tw Cen MT"/>
            </a:endParaRPr>
          </a:p>
        </p:txBody>
      </p:sp>
      <p:pic>
        <p:nvPicPr>
          <p:cNvPr id="232" name="Picture 2" descr=""/>
          <p:cNvPicPr/>
          <p:nvPr/>
        </p:nvPicPr>
        <p:blipFill>
          <a:blip r:embed="rId1"/>
          <a:stretch/>
        </p:blipFill>
        <p:spPr>
          <a:xfrm>
            <a:off x="152280" y="1045440"/>
            <a:ext cx="5714640" cy="1773360"/>
          </a:xfrm>
          <a:prstGeom prst="rect">
            <a:avLst/>
          </a:prstGeom>
          <a:ln w="9360">
            <a:noFill/>
          </a:ln>
        </p:spPr>
      </p:pic>
      <p:pic>
        <p:nvPicPr>
          <p:cNvPr id="233" name="Picture 3" descr=""/>
          <p:cNvPicPr/>
          <p:nvPr/>
        </p:nvPicPr>
        <p:blipFill>
          <a:blip r:embed="rId2"/>
          <a:stretch/>
        </p:blipFill>
        <p:spPr>
          <a:xfrm>
            <a:off x="0" y="3048120"/>
            <a:ext cx="5803920" cy="6159240"/>
          </a:xfrm>
          <a:prstGeom prst="rect">
            <a:avLst/>
          </a:prstGeom>
          <a:ln w="9360">
            <a:noFill/>
          </a:ln>
        </p:spPr>
      </p:pic>
      <p:pic>
        <p:nvPicPr>
          <p:cNvPr id="234" name="Picture 6" descr=""/>
          <p:cNvPicPr/>
          <p:nvPr/>
        </p:nvPicPr>
        <p:blipFill>
          <a:blip r:embed="rId3"/>
          <a:stretch/>
        </p:blipFill>
        <p:spPr>
          <a:xfrm>
            <a:off x="228600" y="409680"/>
            <a:ext cx="3504960" cy="567720"/>
          </a:xfrm>
          <a:prstGeom prst="rect">
            <a:avLst/>
          </a:prstGeom>
          <a:ln>
            <a:noFill/>
          </a:ln>
        </p:spPr>
      </p:pic>
      <p:sp>
        <p:nvSpPr>
          <p:cNvPr id="235" name="CustomShape 2"/>
          <p:cNvSpPr/>
          <p:nvPr/>
        </p:nvSpPr>
        <p:spPr>
          <a:xfrm>
            <a:off x="3992040" y="380880"/>
            <a:ext cx="2772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000000"/>
                </a:solidFill>
                <a:latin typeface="Tw Cen MT"/>
              </a:rPr>
              <a:t> </a:t>
            </a:r>
            <a:endParaRPr b="0" lang="en-US" sz="2400" spc="-1" strike="noStrike">
              <a:latin typeface="Arial"/>
            </a:endParaRPr>
          </a:p>
        </p:txBody>
      </p:sp>
      <p:pic>
        <p:nvPicPr>
          <p:cNvPr id="236" name="Picture 9" descr=""/>
          <p:cNvPicPr/>
          <p:nvPr/>
        </p:nvPicPr>
        <p:blipFill>
          <a:blip r:embed="rId4"/>
          <a:stretch/>
        </p:blipFill>
        <p:spPr>
          <a:xfrm>
            <a:off x="5992200" y="838080"/>
            <a:ext cx="3151440" cy="2895120"/>
          </a:xfrm>
          <a:prstGeom prst="rect">
            <a:avLst/>
          </a:prstGeom>
          <a:ln>
            <a:noFill/>
          </a:ln>
        </p:spPr>
      </p:pic>
      <p:pic>
        <p:nvPicPr>
          <p:cNvPr id="237" name="Picture 10" descr=""/>
          <p:cNvPicPr/>
          <p:nvPr/>
        </p:nvPicPr>
        <p:blipFill>
          <a:blip r:embed="rId5"/>
          <a:stretch/>
        </p:blipFill>
        <p:spPr>
          <a:xfrm>
            <a:off x="5105520" y="2209680"/>
            <a:ext cx="837720" cy="533160"/>
          </a:xfrm>
          <a:prstGeom prst="rect">
            <a:avLst/>
          </a:prstGeom>
          <a:ln>
            <a:noFill/>
          </a:ln>
        </p:spPr>
      </p:pic>
      <p:pic>
        <p:nvPicPr>
          <p:cNvPr id="238" name="Picture 11" descr=""/>
          <p:cNvPicPr/>
          <p:nvPr/>
        </p:nvPicPr>
        <p:blipFill>
          <a:blip r:embed="rId6"/>
          <a:stretch/>
        </p:blipFill>
        <p:spPr>
          <a:xfrm>
            <a:off x="5105520" y="4038480"/>
            <a:ext cx="837720" cy="380520"/>
          </a:xfrm>
          <a:prstGeom prst="rect">
            <a:avLst/>
          </a:prstGeom>
          <a:ln>
            <a:noFill/>
          </a:ln>
        </p:spPr>
      </p:pic>
      <p:pic>
        <p:nvPicPr>
          <p:cNvPr id="239" name="Picture 12" descr=""/>
          <p:cNvPicPr/>
          <p:nvPr/>
        </p:nvPicPr>
        <p:blipFill>
          <a:blip r:embed="rId7"/>
          <a:stretch/>
        </p:blipFill>
        <p:spPr>
          <a:xfrm>
            <a:off x="5033880" y="6324480"/>
            <a:ext cx="1061640" cy="748800"/>
          </a:xfrm>
          <a:prstGeom prst="rect">
            <a:avLst/>
          </a:prstGeom>
          <a:ln>
            <a:noFill/>
          </a:ln>
        </p:spPr>
      </p:pic>
      <p:pic>
        <p:nvPicPr>
          <p:cNvPr id="240" name="Picture 13" descr=""/>
          <p:cNvPicPr/>
          <p:nvPr/>
        </p:nvPicPr>
        <p:blipFill>
          <a:blip r:embed="rId8"/>
          <a:stretch/>
        </p:blipFill>
        <p:spPr>
          <a:xfrm>
            <a:off x="5767200" y="4800600"/>
            <a:ext cx="3376440" cy="1746000"/>
          </a:xfrm>
          <a:prstGeom prst="rect">
            <a:avLst/>
          </a:prstGeom>
          <a:ln>
            <a:noFill/>
          </a:ln>
        </p:spPr>
      </p:pic>
      <p:sp>
        <p:nvSpPr>
          <p:cNvPr id="241" name="CustomShape 3"/>
          <p:cNvSpPr/>
          <p:nvPr/>
        </p:nvSpPr>
        <p:spPr>
          <a:xfrm>
            <a:off x="6781680" y="6248520"/>
            <a:ext cx="1142640" cy="304560"/>
          </a:xfrm>
          <a:prstGeom prst="rect">
            <a:avLst/>
          </a:prstGeom>
          <a:noFill/>
          <a:ln w="2592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
        <p:nvSpPr>
          <p:cNvPr id="242" name="CustomShape 4"/>
          <p:cNvSpPr/>
          <p:nvPr/>
        </p:nvSpPr>
        <p:spPr>
          <a:xfrm>
            <a:off x="1506600" y="6324480"/>
            <a:ext cx="228240" cy="304560"/>
          </a:xfrm>
          <a:prstGeom prst="rect">
            <a:avLst/>
          </a:prstGeom>
          <a:noFill/>
          <a:ln w="2916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3" name="TextShape 1"/>
          <p:cNvSpPr txBox="1"/>
          <p:nvPr/>
        </p:nvSpPr>
        <p:spPr>
          <a:xfrm>
            <a:off x="152280" y="0"/>
            <a:ext cx="861336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RH Circular Polarization:</a:t>
            </a:r>
            <a:br/>
            <a:r>
              <a:rPr b="0" lang="en-US" sz="4400" spc="-1" strike="noStrike">
                <a:solidFill>
                  <a:srgbClr val="1f497d"/>
                </a:solidFill>
                <a:latin typeface="Tw Cen MT"/>
              </a:rPr>
              <a:t> </a:t>
            </a:r>
            <a:endParaRPr b="0" lang="en-US" sz="4400" spc="-1" strike="noStrike">
              <a:solidFill>
                <a:srgbClr val="000000"/>
              </a:solidFill>
              <a:latin typeface="Tw Cen MT"/>
            </a:endParaRPr>
          </a:p>
        </p:txBody>
      </p:sp>
      <p:pic>
        <p:nvPicPr>
          <p:cNvPr id="244" name="Picture 4" descr=""/>
          <p:cNvPicPr/>
          <p:nvPr/>
        </p:nvPicPr>
        <p:blipFill>
          <a:blip r:embed="rId1"/>
          <a:stretch/>
        </p:blipFill>
        <p:spPr>
          <a:xfrm>
            <a:off x="228600" y="1676520"/>
            <a:ext cx="5275080" cy="1752120"/>
          </a:xfrm>
          <a:prstGeom prst="rect">
            <a:avLst/>
          </a:prstGeom>
          <a:ln w="9360">
            <a:noFill/>
          </a:ln>
        </p:spPr>
      </p:pic>
      <p:pic>
        <p:nvPicPr>
          <p:cNvPr id="245" name="Picture 5" descr=""/>
          <p:cNvPicPr/>
          <p:nvPr/>
        </p:nvPicPr>
        <p:blipFill>
          <a:blip r:embed="rId2"/>
          <a:stretch/>
        </p:blipFill>
        <p:spPr>
          <a:xfrm>
            <a:off x="5943600" y="549720"/>
            <a:ext cx="3047760" cy="6397920"/>
          </a:xfrm>
          <a:prstGeom prst="rect">
            <a:avLst/>
          </a:prstGeom>
          <a:ln w="9360">
            <a:noFill/>
          </a:ln>
        </p:spPr>
      </p:pic>
      <p:pic>
        <p:nvPicPr>
          <p:cNvPr id="246" name="Picture 6" descr=""/>
          <p:cNvPicPr/>
          <p:nvPr/>
        </p:nvPicPr>
        <p:blipFill>
          <a:blip r:embed="rId3"/>
          <a:stretch/>
        </p:blipFill>
        <p:spPr>
          <a:xfrm>
            <a:off x="228600" y="409680"/>
            <a:ext cx="3504960" cy="567720"/>
          </a:xfrm>
          <a:prstGeom prst="rect">
            <a:avLst/>
          </a:prstGeom>
          <a:ln>
            <a:noFill/>
          </a:ln>
        </p:spPr>
      </p:pic>
      <p:pic>
        <p:nvPicPr>
          <p:cNvPr id="247" name="Picture 8" descr=""/>
          <p:cNvPicPr/>
          <p:nvPr/>
        </p:nvPicPr>
        <p:blipFill>
          <a:blip r:embed="rId4"/>
          <a:stretch/>
        </p:blipFill>
        <p:spPr>
          <a:xfrm>
            <a:off x="2514600" y="457200"/>
            <a:ext cx="1467360" cy="456840"/>
          </a:xfrm>
          <a:prstGeom prst="rect">
            <a:avLst/>
          </a:prstGeom>
          <a:ln>
            <a:noFill/>
          </a:ln>
        </p:spPr>
      </p:pic>
      <p:sp>
        <p:nvSpPr>
          <p:cNvPr id="248" name="TextShape 2"/>
          <p:cNvSpPr txBox="1"/>
          <p:nvPr/>
        </p:nvSpPr>
        <p:spPr>
          <a:xfrm>
            <a:off x="612720" y="1600200"/>
            <a:ext cx="8150040" cy="4495320"/>
          </a:xfrm>
          <a:prstGeom prst="rect">
            <a:avLst/>
          </a:prstGeom>
          <a:noFill/>
          <a:ln>
            <a:noFill/>
          </a:ln>
        </p:spPr>
        <p:txBody>
          <a:bodyPr lIns="90000" rIns="90000" tIns="45000" bIns="45000"/>
          <a:p>
            <a:endParaRPr b="0" lang="en-US" sz="2900" spc="-1" strike="noStrike">
              <a:solidFill>
                <a:srgbClr val="000000"/>
              </a:solidFill>
              <a:latin typeface="Tw Cen MT"/>
            </a:endParaRPr>
          </a:p>
        </p:txBody>
      </p:sp>
      <p:sp>
        <p:nvSpPr>
          <p:cNvPr id="249" name="CustomShape 3"/>
          <p:cNvSpPr/>
          <p:nvPr/>
        </p:nvSpPr>
        <p:spPr>
          <a:xfrm>
            <a:off x="1676520" y="3048120"/>
            <a:ext cx="3885840" cy="533160"/>
          </a:xfrm>
          <a:prstGeom prst="rect">
            <a:avLst/>
          </a:prstGeom>
          <a:noFill/>
          <a:ln w="2916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50" name="Picture 4" descr=""/>
          <p:cNvPicPr/>
          <p:nvPr/>
        </p:nvPicPr>
        <p:blipFill>
          <a:blip r:embed="rId1"/>
          <a:stretch/>
        </p:blipFill>
        <p:spPr>
          <a:xfrm>
            <a:off x="6324480" y="0"/>
            <a:ext cx="2819160" cy="2930040"/>
          </a:xfrm>
          <a:prstGeom prst="rect">
            <a:avLst/>
          </a:prstGeom>
          <a:ln w="9360">
            <a:noFill/>
          </a:ln>
        </p:spPr>
      </p:pic>
      <p:pic>
        <p:nvPicPr>
          <p:cNvPr id="251" name="Picture 3" descr=""/>
          <p:cNvPicPr/>
          <p:nvPr/>
        </p:nvPicPr>
        <p:blipFill>
          <a:blip r:embed="rId2"/>
          <a:stretch/>
        </p:blipFill>
        <p:spPr>
          <a:xfrm>
            <a:off x="152280" y="3868920"/>
            <a:ext cx="6857640" cy="2791080"/>
          </a:xfrm>
          <a:prstGeom prst="rect">
            <a:avLst/>
          </a:prstGeom>
          <a:ln w="9360">
            <a:noFill/>
          </a:ln>
        </p:spPr>
      </p:pic>
      <p:pic>
        <p:nvPicPr>
          <p:cNvPr id="252" name="Picture 6" descr=""/>
          <p:cNvPicPr/>
          <p:nvPr/>
        </p:nvPicPr>
        <p:blipFill>
          <a:blip r:embed="rId3"/>
          <a:stretch/>
        </p:blipFill>
        <p:spPr>
          <a:xfrm>
            <a:off x="6400800" y="6324480"/>
            <a:ext cx="761760" cy="380520"/>
          </a:xfrm>
          <a:prstGeom prst="rect">
            <a:avLst/>
          </a:prstGeom>
          <a:ln>
            <a:noFill/>
          </a:ln>
        </p:spPr>
      </p:pic>
      <p:pic>
        <p:nvPicPr>
          <p:cNvPr id="253" name="Picture 2" descr=""/>
          <p:cNvPicPr/>
          <p:nvPr/>
        </p:nvPicPr>
        <p:blipFill>
          <a:blip r:embed="rId4"/>
          <a:stretch/>
        </p:blipFill>
        <p:spPr>
          <a:xfrm>
            <a:off x="0" y="2578320"/>
            <a:ext cx="7048080" cy="1320120"/>
          </a:xfrm>
          <a:prstGeom prst="rect">
            <a:avLst/>
          </a:prstGeom>
          <a:ln w="9360">
            <a:noFill/>
          </a:ln>
        </p:spPr>
      </p:pic>
      <p:sp>
        <p:nvSpPr>
          <p:cNvPr id="254" name="CustomShape 1"/>
          <p:cNvSpPr/>
          <p:nvPr/>
        </p:nvSpPr>
        <p:spPr>
          <a:xfrm>
            <a:off x="8010360" y="632448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5" name="TextShape 1"/>
          <p:cNvSpPr txBox="1"/>
          <p:nvPr/>
        </p:nvSpPr>
        <p:spPr>
          <a:xfrm>
            <a:off x="612720" y="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Example 7-2 cont.</a:t>
            </a:r>
            <a:endParaRPr b="0" lang="en-US" sz="4400" spc="-1" strike="noStrike">
              <a:solidFill>
                <a:srgbClr val="000000"/>
              </a:solidFill>
              <a:latin typeface="Tw Cen MT"/>
            </a:endParaRPr>
          </a:p>
        </p:txBody>
      </p:sp>
      <p:sp>
        <p:nvSpPr>
          <p:cNvPr id="256" name="CustomShape 2"/>
          <p:cNvSpPr/>
          <p:nvPr/>
        </p:nvSpPr>
        <p:spPr>
          <a:xfrm>
            <a:off x="76320" y="1447920"/>
            <a:ext cx="4190760" cy="1309320"/>
          </a:xfrm>
          <a:prstGeom prst="rect">
            <a:avLst/>
          </a:prstGeom>
          <a:noFill/>
          <a:ln>
            <a:noFill/>
          </a:ln>
        </p:spPr>
        <p:style>
          <a:lnRef idx="0"/>
          <a:fillRef idx="0"/>
          <a:effectRef idx="0"/>
          <a:fontRef idx="minor"/>
        </p:style>
        <p:txBody>
          <a:bodyPr lIns="90000" rIns="90000" tIns="45000" bIns="45000"/>
          <a:p>
            <a:pPr>
              <a:lnSpc>
                <a:spcPct val="100000"/>
              </a:lnSpc>
            </a:pPr>
            <a:r>
              <a:rPr b="0" lang="en-US" sz="2000" spc="-1" strike="noStrike">
                <a:solidFill>
                  <a:srgbClr val="ff0000"/>
                </a:solidFill>
                <a:latin typeface="Tw Cen MT"/>
              </a:rPr>
              <a:t>Wave with electric field magnitude</a:t>
            </a:r>
            <a:endParaRPr b="0" lang="en-US" sz="2000" spc="-1" strike="noStrike">
              <a:latin typeface="Arial"/>
            </a:endParaRPr>
          </a:p>
          <a:p>
            <a:pPr>
              <a:lnSpc>
                <a:spcPct val="100000"/>
              </a:lnSpc>
            </a:pPr>
            <a:r>
              <a:rPr b="0" lang="en-US" sz="2000" spc="-1" strike="noStrike">
                <a:solidFill>
                  <a:srgbClr val="ff0000"/>
                </a:solidFill>
                <a:latin typeface="Tw Cen MT"/>
              </a:rPr>
              <a:t>of 3 (mV/m)  traveling in the +</a:t>
            </a:r>
            <a:r>
              <a:rPr b="0" i="1" lang="en-US" sz="2000" spc="-1" strike="noStrike">
                <a:solidFill>
                  <a:srgbClr val="ff0000"/>
                </a:solidFill>
                <a:latin typeface="Tw Cen MT"/>
              </a:rPr>
              <a:t>y-direction</a:t>
            </a:r>
            <a:endParaRPr b="0" lang="en-US" sz="2000" spc="-1" strike="noStrike">
              <a:latin typeface="Arial"/>
            </a:endParaRPr>
          </a:p>
        </p:txBody>
      </p:sp>
      <p:pic>
        <p:nvPicPr>
          <p:cNvPr id="257" name="Content Placeholder 8" descr=""/>
          <p:cNvPicPr/>
          <p:nvPr/>
        </p:nvPicPr>
        <p:blipFill>
          <a:blip r:embed="rId1"/>
          <a:srcRect l="0" t="-3733" r="0" b="-3733"/>
          <a:stretch/>
        </p:blipFill>
        <p:spPr>
          <a:xfrm>
            <a:off x="4019400" y="1600200"/>
            <a:ext cx="5112720" cy="2819160"/>
          </a:xfrm>
          <a:prstGeom prst="rect">
            <a:avLst/>
          </a:prstGeom>
          <a:ln>
            <a:noFill/>
          </a:ln>
        </p:spPr>
      </p:pic>
      <p:pic>
        <p:nvPicPr>
          <p:cNvPr id="258" name="Picture 9" descr=""/>
          <p:cNvPicPr/>
          <p:nvPr/>
        </p:nvPicPr>
        <p:blipFill>
          <a:blip r:embed="rId2"/>
          <a:stretch/>
        </p:blipFill>
        <p:spPr>
          <a:xfrm>
            <a:off x="0" y="2404080"/>
            <a:ext cx="4876560" cy="4453560"/>
          </a:xfrm>
          <a:prstGeom prst="rect">
            <a:avLst/>
          </a:prstGeom>
          <a:ln>
            <a:noFill/>
          </a:ln>
        </p:spPr>
      </p:pic>
      <p:sp>
        <p:nvSpPr>
          <p:cNvPr id="259" name="CustomShape 3"/>
          <p:cNvSpPr/>
          <p:nvPr/>
        </p:nvSpPr>
        <p:spPr>
          <a:xfrm>
            <a:off x="7934040" y="62485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3" name="Picture 2" descr=""/>
          <p:cNvPicPr/>
          <p:nvPr/>
        </p:nvPicPr>
        <p:blipFill>
          <a:blip r:embed="rId1"/>
          <a:stretch/>
        </p:blipFill>
        <p:spPr>
          <a:xfrm>
            <a:off x="152280" y="858240"/>
            <a:ext cx="4314600" cy="4703760"/>
          </a:xfrm>
          <a:prstGeom prst="rect">
            <a:avLst/>
          </a:prstGeom>
          <a:ln w="9360">
            <a:noFill/>
          </a:ln>
        </p:spPr>
      </p:pic>
      <p:sp>
        <p:nvSpPr>
          <p:cNvPr id="104" name="CustomShape 1"/>
          <p:cNvSpPr/>
          <p:nvPr/>
        </p:nvSpPr>
        <p:spPr>
          <a:xfrm>
            <a:off x="720720" y="6015240"/>
            <a:ext cx="291528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Guided EM Waves</a:t>
            </a:r>
            <a:endParaRPr b="0" lang="en-US" sz="2400" spc="-1" strike="noStrike">
              <a:latin typeface="Arial"/>
            </a:endParaRPr>
          </a:p>
        </p:txBody>
      </p:sp>
      <p:sp>
        <p:nvSpPr>
          <p:cNvPr id="105" name="CustomShape 2"/>
          <p:cNvSpPr/>
          <p:nvPr/>
        </p:nvSpPr>
        <p:spPr>
          <a:xfrm>
            <a:off x="6430680" y="6324480"/>
            <a:ext cx="2772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 </a:t>
            </a:r>
            <a:endParaRPr b="0" lang="en-US" sz="2400" spc="-1" strike="noStrike">
              <a:latin typeface="Arial"/>
            </a:endParaRPr>
          </a:p>
        </p:txBody>
      </p:sp>
      <p:sp>
        <p:nvSpPr>
          <p:cNvPr id="106" name="CustomShape 3"/>
          <p:cNvSpPr/>
          <p:nvPr/>
        </p:nvSpPr>
        <p:spPr>
          <a:xfrm>
            <a:off x="5203800" y="6015240"/>
            <a:ext cx="3177720" cy="821160"/>
          </a:xfrm>
          <a:prstGeom prst="rect">
            <a:avLst/>
          </a:prstGeom>
          <a:noFill/>
          <a:ln>
            <a:noFill/>
          </a:ln>
        </p:spPr>
        <p:style>
          <a:lnRef idx="0"/>
          <a:fillRef idx="0"/>
          <a:effectRef idx="0"/>
          <a:fontRef idx="minor"/>
        </p:style>
        <p:txBody>
          <a:bodyPr lIns="90000" rIns="90000" tIns="45000" bIns="45000"/>
          <a:p>
            <a:pPr>
              <a:lnSpc>
                <a:spcPct val="100000"/>
              </a:lnSpc>
            </a:pPr>
            <a:r>
              <a:rPr b="0" lang="en-US" sz="2400" spc="-1" strike="noStrike">
                <a:solidFill>
                  <a:srgbClr val="ff0000"/>
                </a:solidFill>
                <a:latin typeface="Tw Cen MT"/>
              </a:rPr>
              <a:t>Unbounded EM Waves</a:t>
            </a:r>
            <a:endParaRPr b="0" lang="en-US" sz="2400" spc="-1" strike="noStrike">
              <a:latin typeface="Arial"/>
            </a:endParaRPr>
          </a:p>
        </p:txBody>
      </p:sp>
      <p:pic>
        <p:nvPicPr>
          <p:cNvPr id="107" name="Picture 8" descr=""/>
          <p:cNvPicPr/>
          <p:nvPr/>
        </p:nvPicPr>
        <p:blipFill>
          <a:blip r:embed="rId2"/>
          <a:stretch/>
        </p:blipFill>
        <p:spPr>
          <a:xfrm>
            <a:off x="152280" y="2743200"/>
            <a:ext cx="4419360" cy="837720"/>
          </a:xfrm>
          <a:prstGeom prst="rect">
            <a:avLst/>
          </a:prstGeom>
          <a:ln>
            <a:noFill/>
          </a:ln>
        </p:spPr>
      </p:pic>
      <p:pic>
        <p:nvPicPr>
          <p:cNvPr id="108" name="Picture 3" descr=""/>
          <p:cNvPicPr/>
          <p:nvPr/>
        </p:nvPicPr>
        <p:blipFill>
          <a:blip r:embed="rId3"/>
          <a:stretch/>
        </p:blipFill>
        <p:spPr>
          <a:xfrm>
            <a:off x="5029200" y="106920"/>
            <a:ext cx="3428640" cy="5903640"/>
          </a:xfrm>
          <a:prstGeom prst="rect">
            <a:avLst/>
          </a:prstGeom>
          <a:ln w="9360">
            <a:noFill/>
          </a:ln>
        </p:spPr>
      </p:pic>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0" name="TextShape 1"/>
          <p:cNvSpPr txBox="1"/>
          <p:nvPr/>
        </p:nvSpPr>
        <p:spPr>
          <a:xfrm>
            <a:off x="612720" y="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Example 7-2 cont.</a:t>
            </a:r>
            <a:endParaRPr b="0" lang="en-US" sz="4400" spc="-1" strike="noStrike">
              <a:solidFill>
                <a:srgbClr val="000000"/>
              </a:solidFill>
              <a:latin typeface="Tw Cen MT"/>
            </a:endParaRPr>
          </a:p>
        </p:txBody>
      </p:sp>
      <p:pic>
        <p:nvPicPr>
          <p:cNvPr id="261" name="Content Placeholder 6" descr=""/>
          <p:cNvPicPr/>
          <p:nvPr/>
        </p:nvPicPr>
        <p:blipFill>
          <a:blip r:embed="rId1"/>
          <a:srcRect l="-37657" t="0" r="-37657" b="0"/>
          <a:stretch/>
        </p:blipFill>
        <p:spPr>
          <a:xfrm>
            <a:off x="-762120" y="1850760"/>
            <a:ext cx="4190760" cy="2310480"/>
          </a:xfrm>
          <a:prstGeom prst="rect">
            <a:avLst/>
          </a:prstGeom>
          <a:ln>
            <a:noFill/>
          </a:ln>
        </p:spPr>
      </p:pic>
      <p:pic>
        <p:nvPicPr>
          <p:cNvPr id="262" name="Picture 7" descr=""/>
          <p:cNvPicPr/>
          <p:nvPr/>
        </p:nvPicPr>
        <p:blipFill>
          <a:blip r:embed="rId2"/>
          <a:stretch/>
        </p:blipFill>
        <p:spPr>
          <a:xfrm>
            <a:off x="3048120" y="1523880"/>
            <a:ext cx="6095520" cy="2478240"/>
          </a:xfrm>
          <a:prstGeom prst="rect">
            <a:avLst/>
          </a:prstGeom>
          <a:ln>
            <a:noFill/>
          </a:ln>
        </p:spPr>
      </p:pic>
      <p:pic>
        <p:nvPicPr>
          <p:cNvPr id="263" name="Picture 8" descr=""/>
          <p:cNvPicPr/>
          <p:nvPr/>
        </p:nvPicPr>
        <p:blipFill>
          <a:blip r:embed="rId3"/>
          <a:stretch/>
        </p:blipFill>
        <p:spPr>
          <a:xfrm>
            <a:off x="3170160" y="4191120"/>
            <a:ext cx="5973480" cy="2455560"/>
          </a:xfrm>
          <a:prstGeom prst="rect">
            <a:avLst/>
          </a:prstGeom>
          <a:ln>
            <a:noFill/>
          </a:ln>
        </p:spPr>
      </p:pic>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64" name="Picture 4" descr=""/>
          <p:cNvPicPr/>
          <p:nvPr/>
        </p:nvPicPr>
        <p:blipFill>
          <a:blip r:embed="rId1"/>
          <a:stretch/>
        </p:blipFill>
        <p:spPr>
          <a:xfrm>
            <a:off x="10800" y="5499720"/>
            <a:ext cx="6923160" cy="1357920"/>
          </a:xfrm>
          <a:prstGeom prst="rect">
            <a:avLst/>
          </a:prstGeom>
          <a:ln w="9360">
            <a:noFill/>
          </a:ln>
        </p:spPr>
      </p:pic>
      <p:sp>
        <p:nvSpPr>
          <p:cNvPr id="265" name="TextShape 1"/>
          <p:cNvSpPr txBox="1"/>
          <p:nvPr/>
        </p:nvSpPr>
        <p:spPr>
          <a:xfrm>
            <a:off x="612720" y="228600"/>
            <a:ext cx="81529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Elliptical Polarization: </a:t>
            </a:r>
            <a:r>
              <a:rPr b="0" lang="en-US" sz="4400" spc="-1" strike="noStrike">
                <a:solidFill>
                  <a:srgbClr val="ff0000"/>
                </a:solidFill>
                <a:latin typeface="Tw Cen MT"/>
              </a:rPr>
              <a:t>General Case</a:t>
            </a:r>
            <a:endParaRPr b="0" lang="en-US" sz="4400" spc="-1" strike="noStrike">
              <a:solidFill>
                <a:srgbClr val="000000"/>
              </a:solidFill>
              <a:latin typeface="Tw Cen MT"/>
            </a:endParaRPr>
          </a:p>
        </p:txBody>
      </p:sp>
      <p:pic>
        <p:nvPicPr>
          <p:cNvPr id="266" name="Picture 7" descr=""/>
          <p:cNvPicPr/>
          <p:nvPr/>
        </p:nvPicPr>
        <p:blipFill>
          <a:blip r:embed="rId2"/>
          <a:stretch/>
        </p:blipFill>
        <p:spPr>
          <a:xfrm>
            <a:off x="0" y="5410080"/>
            <a:ext cx="5866920" cy="456840"/>
          </a:xfrm>
          <a:prstGeom prst="rect">
            <a:avLst/>
          </a:prstGeom>
          <a:ln>
            <a:noFill/>
          </a:ln>
        </p:spPr>
      </p:pic>
      <p:pic>
        <p:nvPicPr>
          <p:cNvPr id="267" name="Picture 2" descr=""/>
          <p:cNvPicPr/>
          <p:nvPr/>
        </p:nvPicPr>
        <p:blipFill>
          <a:blip r:embed="rId3"/>
          <a:stretch/>
        </p:blipFill>
        <p:spPr>
          <a:xfrm>
            <a:off x="76320" y="2786400"/>
            <a:ext cx="4343040" cy="2089800"/>
          </a:xfrm>
          <a:prstGeom prst="rect">
            <a:avLst/>
          </a:prstGeom>
          <a:ln w="9360">
            <a:noFill/>
          </a:ln>
        </p:spPr>
      </p:pic>
      <p:pic>
        <p:nvPicPr>
          <p:cNvPr id="268" name="Picture 3" descr=""/>
          <p:cNvPicPr/>
          <p:nvPr/>
        </p:nvPicPr>
        <p:blipFill>
          <a:blip r:embed="rId4"/>
          <a:stretch/>
        </p:blipFill>
        <p:spPr>
          <a:xfrm>
            <a:off x="1495080" y="4950720"/>
            <a:ext cx="1933560" cy="687960"/>
          </a:xfrm>
          <a:prstGeom prst="rect">
            <a:avLst/>
          </a:prstGeom>
          <a:ln w="9360">
            <a:noFill/>
          </a:ln>
        </p:spPr>
      </p:pic>
      <p:pic>
        <p:nvPicPr>
          <p:cNvPr id="269" name="Picture 5" descr=""/>
          <p:cNvPicPr/>
          <p:nvPr/>
        </p:nvPicPr>
        <p:blipFill>
          <a:blip r:embed="rId5"/>
          <a:stretch/>
        </p:blipFill>
        <p:spPr>
          <a:xfrm>
            <a:off x="4431600" y="2057400"/>
            <a:ext cx="4635720" cy="3042720"/>
          </a:xfrm>
          <a:prstGeom prst="rect">
            <a:avLst/>
          </a:prstGeom>
          <a:ln w="9360">
            <a:noFill/>
          </a:ln>
        </p:spPr>
      </p:pic>
      <p:sp>
        <p:nvSpPr>
          <p:cNvPr id="270" name="CustomShape 2"/>
          <p:cNvSpPr/>
          <p:nvPr/>
        </p:nvSpPr>
        <p:spPr>
          <a:xfrm>
            <a:off x="-667080" y="1752480"/>
            <a:ext cx="798876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Linear and circular polarizations are special cases of elliptical</a:t>
            </a:r>
            <a:endParaRPr b="0" lang="en-US" sz="2000" spc="-1" strike="noStrike">
              <a:latin typeface="Arial"/>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1" name="Picture 2" descr=""/>
          <p:cNvPicPr/>
          <p:nvPr/>
        </p:nvPicPr>
        <p:blipFill>
          <a:blip r:embed="rId1"/>
          <a:stretch/>
        </p:blipFill>
        <p:spPr>
          <a:xfrm>
            <a:off x="0" y="152280"/>
            <a:ext cx="6171840" cy="6688080"/>
          </a:xfrm>
          <a:prstGeom prst="rect">
            <a:avLst/>
          </a:prstGeom>
          <a:ln w="9360">
            <a:noFill/>
          </a:ln>
        </p:spPr>
      </p:pic>
      <p:sp>
        <p:nvSpPr>
          <p:cNvPr id="272" name="CustomShape 1"/>
          <p:cNvSpPr/>
          <p:nvPr/>
        </p:nvSpPr>
        <p:spPr>
          <a:xfrm>
            <a:off x="7705440" y="632448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3" name="Picture 3" descr=""/>
          <p:cNvPicPr/>
          <p:nvPr/>
        </p:nvPicPr>
        <p:blipFill>
          <a:blip r:embed="rId1"/>
          <a:stretch/>
        </p:blipFill>
        <p:spPr>
          <a:xfrm>
            <a:off x="-1295280" y="1600200"/>
            <a:ext cx="4097520" cy="3504960"/>
          </a:xfrm>
          <a:prstGeom prst="rect">
            <a:avLst/>
          </a:prstGeom>
          <a:ln w="9360">
            <a:noFill/>
          </a:ln>
        </p:spPr>
      </p:pic>
      <p:pic>
        <p:nvPicPr>
          <p:cNvPr id="274" name="Picture 4" descr=""/>
          <p:cNvPicPr/>
          <p:nvPr/>
        </p:nvPicPr>
        <p:blipFill>
          <a:blip r:embed="rId2"/>
          <a:stretch/>
        </p:blipFill>
        <p:spPr>
          <a:xfrm>
            <a:off x="3322800" y="1676520"/>
            <a:ext cx="5744880" cy="3358440"/>
          </a:xfrm>
          <a:prstGeom prst="rect">
            <a:avLst/>
          </a:prstGeom>
          <a:ln w="9360">
            <a:noFill/>
          </a:ln>
        </p:spPr>
      </p:pic>
      <p:sp>
        <p:nvSpPr>
          <p:cNvPr id="275" name="TextShape 1"/>
          <p:cNvSpPr txBox="1"/>
          <p:nvPr/>
        </p:nvSpPr>
        <p:spPr>
          <a:xfrm>
            <a:off x="9327240" y="1600200"/>
            <a:ext cx="45360" cy="4495320"/>
          </a:xfrm>
          <a:prstGeom prst="rect">
            <a:avLst/>
          </a:prstGeom>
          <a:noFill/>
          <a:ln>
            <a:noFill/>
          </a:ln>
        </p:spPr>
        <p:txBody>
          <a:bodyPr lIns="90000" rIns="90000" tIns="45000" bIns="45000"/>
          <a:p>
            <a:endParaRPr b="0" lang="en-US" sz="2900" spc="-1" strike="noStrike">
              <a:solidFill>
                <a:srgbClr val="000000"/>
              </a:solidFill>
              <a:latin typeface="Tw Cen MT"/>
            </a:endParaRPr>
          </a:p>
        </p:txBody>
      </p:sp>
      <p:sp>
        <p:nvSpPr>
          <p:cNvPr id="276" name="CustomShape 2"/>
          <p:cNvSpPr/>
          <p:nvPr/>
        </p:nvSpPr>
        <p:spPr>
          <a:xfrm>
            <a:off x="45000" y="228600"/>
            <a:ext cx="4346280" cy="63900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3600" spc="-1" strike="noStrike">
                <a:solidFill>
                  <a:srgbClr val="1f497d"/>
                </a:solidFill>
                <a:latin typeface="Tw Cen MT"/>
              </a:rPr>
              <a:t>Example 7-3 cont.</a:t>
            </a:r>
            <a:endParaRPr b="0" lang="en-US" sz="3600" spc="-1" strike="noStrike">
              <a:latin typeface="Arial"/>
            </a:endParaRPr>
          </a:p>
        </p:txBody>
      </p:sp>
      <p:pic>
        <p:nvPicPr>
          <p:cNvPr id="277" name="Picture 6" descr=""/>
          <p:cNvPicPr/>
          <p:nvPr/>
        </p:nvPicPr>
        <p:blipFill>
          <a:blip r:embed="rId3"/>
          <a:stretch/>
        </p:blipFill>
        <p:spPr>
          <a:xfrm>
            <a:off x="-1219320" y="3016080"/>
            <a:ext cx="1676160" cy="793440"/>
          </a:xfrm>
          <a:prstGeom prst="rect">
            <a:avLst/>
          </a:prstGeom>
          <a:ln>
            <a:noFill/>
          </a:ln>
        </p:spPr>
      </p:pic>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8" name="TextShape 1"/>
          <p:cNvSpPr txBox="1"/>
          <p:nvPr/>
        </p:nvSpPr>
        <p:spPr>
          <a:xfrm>
            <a:off x="612720" y="228600"/>
            <a:ext cx="8152920" cy="990360"/>
          </a:xfrm>
          <a:prstGeom prst="rect">
            <a:avLst/>
          </a:prstGeom>
          <a:noFill/>
          <a:ln>
            <a:noFill/>
          </a:ln>
        </p:spPr>
        <p:txBody>
          <a:bodyPr lIns="90000" rIns="90000" tIns="45000" bIns="45000" anchor="ctr"/>
          <a:p>
            <a:endParaRPr b="0" lang="en-US" sz="1800" spc="-1" strike="noStrike">
              <a:solidFill>
                <a:srgbClr val="000000"/>
              </a:solidFill>
              <a:latin typeface="Tw Cen MT"/>
            </a:endParaRPr>
          </a:p>
        </p:txBody>
      </p:sp>
      <p:pic>
        <p:nvPicPr>
          <p:cNvPr id="279" name="Content Placeholder 3" descr=""/>
          <p:cNvPicPr/>
          <p:nvPr/>
        </p:nvPicPr>
        <p:blipFill>
          <a:blip r:embed="rId1"/>
          <a:srcRect l="-587618" t="0" r="-587618" b="0"/>
          <a:stretch/>
        </p:blipFill>
        <p:spPr>
          <a:xfrm>
            <a:off x="-1219320" y="304920"/>
            <a:ext cx="11532600" cy="6359040"/>
          </a:xfrm>
          <a:prstGeom prst="rect">
            <a:avLst/>
          </a:prstGeom>
          <a:ln>
            <a:noFill/>
          </a:ln>
        </p:spPr>
      </p:pic>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0" name="Content Placeholder 2" descr=""/>
          <p:cNvPicPr/>
          <p:nvPr/>
        </p:nvPicPr>
        <p:blipFill>
          <a:blip r:embed="rId1"/>
          <a:srcRect l="0" t="-128596" r="0" b="-128596"/>
          <a:stretch/>
        </p:blipFill>
        <p:spPr>
          <a:xfrm>
            <a:off x="228600" y="1523880"/>
            <a:ext cx="8762760" cy="4831560"/>
          </a:xfrm>
          <a:prstGeom prst="rect">
            <a:avLst/>
          </a:prstGeom>
          <a:ln>
            <a:noFill/>
          </a:ln>
        </p:spPr>
      </p:pic>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1" name="TextShape 1"/>
          <p:cNvSpPr txBox="1"/>
          <p:nvPr/>
        </p:nvSpPr>
        <p:spPr>
          <a:xfrm>
            <a:off x="380880" y="228600"/>
            <a:ext cx="457164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Tech Brief 7:  </a:t>
            </a:r>
            <a:r>
              <a:rPr b="0" lang="en-US" sz="4400" spc="-1" strike="noStrike">
                <a:solidFill>
                  <a:srgbClr val="ff0000"/>
                </a:solidFill>
                <a:latin typeface="Tw Cen MT"/>
              </a:rPr>
              <a:t>LCD</a:t>
            </a:r>
            <a:endParaRPr b="0" lang="en-US" sz="4400" spc="-1" strike="noStrike">
              <a:solidFill>
                <a:srgbClr val="000000"/>
              </a:solidFill>
              <a:latin typeface="Tw Cen MT"/>
            </a:endParaRPr>
          </a:p>
        </p:txBody>
      </p:sp>
      <p:sp>
        <p:nvSpPr>
          <p:cNvPr id="282" name="CustomShape 2"/>
          <p:cNvSpPr/>
          <p:nvPr/>
        </p:nvSpPr>
        <p:spPr>
          <a:xfrm>
            <a:off x="76320" y="1905120"/>
            <a:ext cx="5028840" cy="5576040"/>
          </a:xfrm>
          <a:prstGeom prst="rect">
            <a:avLst/>
          </a:prstGeom>
          <a:noFill/>
          <a:ln>
            <a:noFill/>
          </a:ln>
        </p:spPr>
        <p:style>
          <a:lnRef idx="0"/>
          <a:fillRef idx="0"/>
          <a:effectRef idx="0"/>
          <a:fontRef idx="minor"/>
        </p:style>
        <p:txBody>
          <a:bodyPr lIns="90000" rIns="90000" tIns="45000" bIns="45000"/>
          <a:p>
            <a:pPr>
              <a:lnSpc>
                <a:spcPct val="100000"/>
              </a:lnSpc>
            </a:pPr>
            <a:r>
              <a:rPr b="1" i="1" lang="en-US" sz="2400" spc="-1" strike="noStrike">
                <a:solidFill>
                  <a:srgbClr val="1f497d"/>
                </a:solidFill>
                <a:latin typeface="Tw Cen MT"/>
              </a:rPr>
              <a:t>Liquid crystals are neither a pure solid nor a pure liquid, but rather a hybrid of both. One particular variety of interest is the twisted </a:t>
            </a:r>
            <a:r>
              <a:rPr b="1" i="1" lang="en-US" sz="2400" spc="-1" strike="noStrike">
                <a:solidFill>
                  <a:srgbClr val="ff0000"/>
                </a:solidFill>
                <a:latin typeface="Tw Cen MT"/>
              </a:rPr>
              <a:t>nematic</a:t>
            </a:r>
            <a:r>
              <a:rPr b="1" i="1" lang="en-US" sz="2400" spc="-1" strike="noStrike">
                <a:solidFill>
                  <a:srgbClr val="1f497d"/>
                </a:solidFill>
                <a:latin typeface="Tw Cen MT"/>
              </a:rPr>
              <a:t> liquid crystal whose rod-shaped molecules have a natural tendency to assume a </a:t>
            </a:r>
            <a:r>
              <a:rPr b="1" i="1" lang="en-US" sz="2400" spc="-1" strike="noStrike">
                <a:solidFill>
                  <a:srgbClr val="ff0000"/>
                </a:solidFill>
                <a:latin typeface="Tw Cen MT"/>
              </a:rPr>
              <a:t>twisted spiral </a:t>
            </a:r>
            <a:r>
              <a:rPr b="1" i="1" lang="en-US" sz="2400" spc="-1" strike="noStrike">
                <a:solidFill>
                  <a:srgbClr val="1f497d"/>
                </a:solidFill>
                <a:latin typeface="Tw Cen MT"/>
              </a:rPr>
              <a:t>structure when the material is sandwiched between finely grooved glass substrates with orthogonal orientations.</a:t>
            </a:r>
            <a:endParaRPr b="0" lang="en-US" sz="2400" spc="-1" strike="noStrike">
              <a:latin typeface="Arial"/>
            </a:endParaRPr>
          </a:p>
        </p:txBody>
      </p:sp>
      <p:pic>
        <p:nvPicPr>
          <p:cNvPr id="283" name="Picture 2" descr=""/>
          <p:cNvPicPr/>
          <p:nvPr/>
        </p:nvPicPr>
        <p:blipFill>
          <a:blip r:embed="rId1"/>
          <a:stretch/>
        </p:blipFill>
        <p:spPr>
          <a:xfrm>
            <a:off x="5109480" y="76320"/>
            <a:ext cx="3617640" cy="6705360"/>
          </a:xfrm>
          <a:prstGeom prst="rect">
            <a:avLst/>
          </a:prstGeom>
          <a:ln w="9360">
            <a:noFill/>
          </a:ln>
        </p:spPr>
      </p:pic>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4"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Operation of a Single Pixel</a:t>
            </a:r>
            <a:endParaRPr b="0" lang="en-US" sz="4400" spc="-1" strike="noStrike">
              <a:solidFill>
                <a:srgbClr val="000000"/>
              </a:solidFill>
              <a:latin typeface="Tw Cen MT"/>
            </a:endParaRPr>
          </a:p>
        </p:txBody>
      </p:sp>
      <p:pic>
        <p:nvPicPr>
          <p:cNvPr id="285" name="Picture 2" descr=""/>
          <p:cNvPicPr/>
          <p:nvPr/>
        </p:nvPicPr>
        <p:blipFill>
          <a:blip r:embed="rId1"/>
          <a:stretch/>
        </p:blipFill>
        <p:spPr>
          <a:xfrm>
            <a:off x="1614600" y="1600200"/>
            <a:ext cx="5914440" cy="4952520"/>
          </a:xfrm>
          <a:prstGeom prst="rect">
            <a:avLst/>
          </a:prstGeom>
          <a:ln w="9360">
            <a:noFill/>
          </a:ln>
        </p:spPr>
      </p:pic>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6"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LCD 2-D Array</a:t>
            </a:r>
            <a:endParaRPr b="0" lang="en-US" sz="4400" spc="-1" strike="noStrike">
              <a:solidFill>
                <a:srgbClr val="000000"/>
              </a:solidFill>
              <a:latin typeface="Tw Cen MT"/>
            </a:endParaRPr>
          </a:p>
        </p:txBody>
      </p:sp>
      <p:pic>
        <p:nvPicPr>
          <p:cNvPr id="287" name="Picture 2" descr=""/>
          <p:cNvPicPr/>
          <p:nvPr/>
        </p:nvPicPr>
        <p:blipFill>
          <a:blip r:embed="rId1"/>
          <a:stretch/>
        </p:blipFill>
        <p:spPr>
          <a:xfrm>
            <a:off x="288000" y="1902600"/>
            <a:ext cx="8567280" cy="4119120"/>
          </a:xfrm>
          <a:prstGeom prst="rect">
            <a:avLst/>
          </a:prstGeom>
          <a:ln w="9360">
            <a:noFill/>
          </a:ln>
        </p:spPr>
      </p:pic>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8" name="Picture 2" descr=""/>
          <p:cNvPicPr/>
          <p:nvPr/>
        </p:nvPicPr>
        <p:blipFill>
          <a:blip r:embed="rId1"/>
          <a:stretch/>
        </p:blipFill>
        <p:spPr>
          <a:xfrm>
            <a:off x="76320" y="1604880"/>
            <a:ext cx="5987880" cy="1747440"/>
          </a:xfrm>
          <a:prstGeom prst="rect">
            <a:avLst/>
          </a:prstGeom>
          <a:ln w="9360">
            <a:noFill/>
          </a:ln>
        </p:spPr>
      </p:pic>
      <p:sp>
        <p:nvSpPr>
          <p:cNvPr id="289"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Lossy Media</a:t>
            </a:r>
            <a:endParaRPr b="0" lang="en-US" sz="4400" spc="-1" strike="noStrike">
              <a:solidFill>
                <a:srgbClr val="000000"/>
              </a:solidFill>
              <a:latin typeface="Tw Cen MT"/>
            </a:endParaRPr>
          </a:p>
        </p:txBody>
      </p:sp>
      <p:pic>
        <p:nvPicPr>
          <p:cNvPr id="290" name="Picture 6" descr=""/>
          <p:cNvPicPr/>
          <p:nvPr/>
        </p:nvPicPr>
        <p:blipFill>
          <a:blip r:embed="rId2"/>
          <a:stretch/>
        </p:blipFill>
        <p:spPr>
          <a:xfrm>
            <a:off x="3377160" y="2438280"/>
            <a:ext cx="1346760" cy="533160"/>
          </a:xfrm>
          <a:prstGeom prst="rect">
            <a:avLst/>
          </a:prstGeom>
          <a:ln>
            <a:noFill/>
          </a:ln>
        </p:spPr>
      </p:pic>
      <p:pic>
        <p:nvPicPr>
          <p:cNvPr id="291" name="Picture 3" descr=""/>
          <p:cNvPicPr/>
          <p:nvPr/>
        </p:nvPicPr>
        <p:blipFill>
          <a:blip r:embed="rId3"/>
          <a:stretch/>
        </p:blipFill>
        <p:spPr>
          <a:xfrm>
            <a:off x="76320" y="3581280"/>
            <a:ext cx="6040800" cy="3276360"/>
          </a:xfrm>
          <a:prstGeom prst="rect">
            <a:avLst/>
          </a:prstGeom>
          <a:ln w="9360">
            <a:noFill/>
          </a:ln>
        </p:spPr>
      </p:pic>
      <p:sp>
        <p:nvSpPr>
          <p:cNvPr id="292" name="CustomShape 2"/>
          <p:cNvSpPr/>
          <p:nvPr/>
        </p:nvSpPr>
        <p:spPr>
          <a:xfrm>
            <a:off x="7629120" y="609588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Maxwell’s Equations</a:t>
            </a:r>
            <a:endParaRPr b="0" lang="en-US" sz="4400" spc="-1" strike="noStrike">
              <a:solidFill>
                <a:srgbClr val="000000"/>
              </a:solidFill>
              <a:latin typeface="Tw Cen MT"/>
            </a:endParaRPr>
          </a:p>
        </p:txBody>
      </p:sp>
      <p:sp>
        <p:nvSpPr>
          <p:cNvPr id="110" name="CustomShape 2"/>
          <p:cNvSpPr/>
          <p:nvPr/>
        </p:nvSpPr>
        <p:spPr>
          <a:xfrm>
            <a:off x="-356400" y="1447920"/>
            <a:ext cx="477288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For sinusoidal time variations:</a:t>
            </a:r>
            <a:endParaRPr b="0" lang="en-US" sz="2400" spc="-1" strike="noStrike">
              <a:latin typeface="Arial"/>
            </a:endParaRPr>
          </a:p>
        </p:txBody>
      </p:sp>
      <p:sp>
        <p:nvSpPr>
          <p:cNvPr id="111" name="CustomShape 3"/>
          <p:cNvSpPr/>
          <p:nvPr/>
        </p:nvSpPr>
        <p:spPr>
          <a:xfrm>
            <a:off x="4554000" y="1600200"/>
            <a:ext cx="272916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For any vector field:</a:t>
            </a:r>
            <a:endParaRPr b="0" lang="en-US" sz="2000" spc="-1" strike="noStrike">
              <a:latin typeface="Arial"/>
            </a:endParaRPr>
          </a:p>
        </p:txBody>
      </p:sp>
      <p:sp>
        <p:nvSpPr>
          <p:cNvPr id="112" name="CustomShape 4"/>
          <p:cNvSpPr/>
          <p:nvPr/>
        </p:nvSpPr>
        <p:spPr>
          <a:xfrm>
            <a:off x="4848120" y="2666880"/>
            <a:ext cx="107280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Hence:</a:t>
            </a:r>
            <a:endParaRPr b="0" lang="en-US" sz="2000" spc="-1" strike="noStrike">
              <a:latin typeface="Arial"/>
            </a:endParaRPr>
          </a:p>
        </p:txBody>
      </p:sp>
      <p:sp>
        <p:nvSpPr>
          <p:cNvPr id="113" name="CustomShape 5"/>
          <p:cNvSpPr/>
          <p:nvPr/>
        </p:nvSpPr>
        <p:spPr>
          <a:xfrm>
            <a:off x="6939000" y="2666880"/>
            <a:ext cx="68256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and </a:t>
            </a:r>
            <a:endParaRPr b="0" lang="en-US" sz="1800" spc="-1" strike="noStrike">
              <a:latin typeface="Arial"/>
            </a:endParaRPr>
          </a:p>
        </p:txBody>
      </p:sp>
      <p:sp>
        <p:nvSpPr>
          <p:cNvPr id="114" name="CustomShape 6"/>
          <p:cNvSpPr/>
          <p:nvPr/>
        </p:nvSpPr>
        <p:spPr>
          <a:xfrm>
            <a:off x="4406400" y="3505320"/>
            <a:ext cx="527904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Consequently, Maxwell’s equations become:</a:t>
            </a:r>
            <a:endParaRPr b="0" lang="en-US" sz="1800" spc="-1" strike="noStrike">
              <a:latin typeface="Arial"/>
            </a:endParaRPr>
          </a:p>
        </p:txBody>
      </p:sp>
      <p:sp>
        <p:nvSpPr>
          <p:cNvPr id="115" name="CustomShape 7"/>
          <p:cNvSpPr/>
          <p:nvPr/>
        </p:nvSpPr>
        <p:spPr>
          <a:xfrm>
            <a:off x="4648320" y="6172200"/>
            <a:ext cx="4495320" cy="639000"/>
          </a:xfrm>
          <a:prstGeom prst="rect">
            <a:avLst/>
          </a:prstGeom>
          <a:noFill/>
          <a:ln>
            <a:noFill/>
          </a:ln>
        </p:spPr>
        <p:style>
          <a:lnRef idx="0"/>
          <a:fillRef idx="0"/>
          <a:effectRef idx="0"/>
          <a:fontRef idx="minor"/>
        </p:style>
        <p:txBody>
          <a:bodyPr lIns="90000" rIns="90000" tIns="45000" bIns="45000"/>
          <a:p>
            <a:pPr>
              <a:lnSpc>
                <a:spcPct val="100000"/>
              </a:lnSpc>
            </a:pPr>
            <a:r>
              <a:rPr b="0" lang="en-US" sz="1800" spc="-1" strike="noStrike">
                <a:solidFill>
                  <a:srgbClr val="ff0000"/>
                </a:solidFill>
                <a:latin typeface="Tw Cen MT"/>
              </a:rPr>
              <a:t>We will use these to derive the wave equation for EM waves.</a:t>
            </a:r>
            <a:endParaRPr b="0" lang="en-US" sz="1800" spc="-1" strike="noStrike">
              <a:latin typeface="Arial"/>
            </a:endParaRPr>
          </a:p>
        </p:txBody>
      </p:sp>
      <p:pic>
        <p:nvPicPr>
          <p:cNvPr id="116" name="Picture 2" descr=""/>
          <p:cNvPicPr/>
          <p:nvPr/>
        </p:nvPicPr>
        <p:blipFill>
          <a:blip r:embed="rId1"/>
          <a:stretch/>
        </p:blipFill>
        <p:spPr>
          <a:xfrm>
            <a:off x="762120" y="1981080"/>
            <a:ext cx="2148120" cy="1609560"/>
          </a:xfrm>
          <a:prstGeom prst="rect">
            <a:avLst/>
          </a:prstGeom>
          <a:ln w="9360">
            <a:noFill/>
          </a:ln>
        </p:spPr>
      </p:pic>
      <p:pic>
        <p:nvPicPr>
          <p:cNvPr id="117" name="Picture 3" descr=""/>
          <p:cNvPicPr/>
          <p:nvPr/>
        </p:nvPicPr>
        <p:blipFill>
          <a:blip r:embed="rId2"/>
          <a:stretch/>
        </p:blipFill>
        <p:spPr>
          <a:xfrm>
            <a:off x="68760" y="3809880"/>
            <a:ext cx="4431960" cy="2895120"/>
          </a:xfrm>
          <a:prstGeom prst="rect">
            <a:avLst/>
          </a:prstGeom>
          <a:ln w="9360">
            <a:noFill/>
          </a:ln>
        </p:spPr>
      </p:pic>
      <p:pic>
        <p:nvPicPr>
          <p:cNvPr id="118" name="Picture 4" descr=""/>
          <p:cNvPicPr/>
          <p:nvPr/>
        </p:nvPicPr>
        <p:blipFill>
          <a:blip r:embed="rId3"/>
          <a:stretch/>
        </p:blipFill>
        <p:spPr>
          <a:xfrm>
            <a:off x="5257800" y="1981080"/>
            <a:ext cx="1676160" cy="350280"/>
          </a:xfrm>
          <a:prstGeom prst="rect">
            <a:avLst/>
          </a:prstGeom>
          <a:ln w="9360">
            <a:noFill/>
          </a:ln>
        </p:spPr>
      </p:pic>
      <p:pic>
        <p:nvPicPr>
          <p:cNvPr id="119" name="Picture 5" descr=""/>
          <p:cNvPicPr/>
          <p:nvPr/>
        </p:nvPicPr>
        <p:blipFill>
          <a:blip r:embed="rId4"/>
          <a:stretch/>
        </p:blipFill>
        <p:spPr>
          <a:xfrm>
            <a:off x="5857920" y="2709720"/>
            <a:ext cx="999720" cy="293040"/>
          </a:xfrm>
          <a:prstGeom prst="rect">
            <a:avLst/>
          </a:prstGeom>
          <a:ln w="9360">
            <a:noFill/>
          </a:ln>
        </p:spPr>
      </p:pic>
      <p:pic>
        <p:nvPicPr>
          <p:cNvPr id="120" name="Picture 6" descr=""/>
          <p:cNvPicPr/>
          <p:nvPr/>
        </p:nvPicPr>
        <p:blipFill>
          <a:blip r:embed="rId5"/>
          <a:stretch/>
        </p:blipFill>
        <p:spPr>
          <a:xfrm>
            <a:off x="7724880" y="2708280"/>
            <a:ext cx="885600" cy="339480"/>
          </a:xfrm>
          <a:prstGeom prst="rect">
            <a:avLst/>
          </a:prstGeom>
          <a:ln w="9360">
            <a:noFill/>
          </a:ln>
        </p:spPr>
      </p:pic>
      <p:pic>
        <p:nvPicPr>
          <p:cNvPr id="121" name="Picture 7" descr=""/>
          <p:cNvPicPr/>
          <p:nvPr/>
        </p:nvPicPr>
        <p:blipFill>
          <a:blip r:embed="rId6"/>
          <a:stretch/>
        </p:blipFill>
        <p:spPr>
          <a:xfrm>
            <a:off x="5715000" y="3962520"/>
            <a:ext cx="2612160" cy="2095200"/>
          </a:xfrm>
          <a:prstGeom prst="rect">
            <a:avLst/>
          </a:prstGeom>
          <a:ln w="9360">
            <a:noFill/>
          </a:ln>
        </p:spPr>
      </p:pic>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3"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Lossy Media</a:t>
            </a:r>
            <a:endParaRPr b="0" lang="en-US" sz="4400" spc="-1" strike="noStrike">
              <a:solidFill>
                <a:srgbClr val="000000"/>
              </a:solidFill>
              <a:latin typeface="Tw Cen MT"/>
            </a:endParaRPr>
          </a:p>
        </p:txBody>
      </p:sp>
      <p:pic>
        <p:nvPicPr>
          <p:cNvPr id="294" name="Picture 6" descr=""/>
          <p:cNvPicPr/>
          <p:nvPr/>
        </p:nvPicPr>
        <p:blipFill>
          <a:blip r:embed="rId1"/>
          <a:stretch/>
        </p:blipFill>
        <p:spPr>
          <a:xfrm>
            <a:off x="3377160" y="2438280"/>
            <a:ext cx="1346760" cy="533160"/>
          </a:xfrm>
          <a:prstGeom prst="rect">
            <a:avLst/>
          </a:prstGeom>
          <a:ln>
            <a:noFill/>
          </a:ln>
        </p:spPr>
      </p:pic>
      <p:pic>
        <p:nvPicPr>
          <p:cNvPr id="295" name="Picture 4" descr=""/>
          <p:cNvPicPr/>
          <p:nvPr/>
        </p:nvPicPr>
        <p:blipFill>
          <a:blip r:embed="rId2"/>
          <a:stretch/>
        </p:blipFill>
        <p:spPr>
          <a:xfrm>
            <a:off x="685800" y="1676520"/>
            <a:ext cx="5708160" cy="5181120"/>
          </a:xfrm>
          <a:prstGeom prst="rect">
            <a:avLst/>
          </a:prstGeom>
          <a:ln w="9360">
            <a:noFill/>
          </a:ln>
        </p:spPr>
      </p:pic>
      <p:sp>
        <p:nvSpPr>
          <p:cNvPr id="296" name="TextShape 2"/>
          <p:cNvSpPr txBox="1"/>
          <p:nvPr/>
        </p:nvSpPr>
        <p:spPr>
          <a:xfrm>
            <a:off x="612720" y="1600200"/>
            <a:ext cx="8152920" cy="4495320"/>
          </a:xfrm>
          <a:prstGeom prst="rect">
            <a:avLst/>
          </a:prstGeom>
          <a:noFill/>
          <a:ln>
            <a:noFill/>
          </a:ln>
        </p:spPr>
        <p:txBody>
          <a:bodyPr lIns="90000" rIns="90000" tIns="45000" bIns="45000"/>
          <a:p>
            <a:endParaRPr b="0" lang="en-US" sz="2900" spc="-1" strike="noStrike">
              <a:solidFill>
                <a:srgbClr val="000000"/>
              </a:solidFill>
              <a:latin typeface="Tw Cen MT"/>
            </a:endParaRPr>
          </a:p>
        </p:txBody>
      </p:sp>
    </p:spTree>
  </p:cSld>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7"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Attenuation</a:t>
            </a:r>
            <a:endParaRPr b="0" lang="en-US" sz="4400" spc="-1" strike="noStrike">
              <a:solidFill>
                <a:srgbClr val="000000"/>
              </a:solidFill>
              <a:latin typeface="Tw Cen MT"/>
            </a:endParaRPr>
          </a:p>
        </p:txBody>
      </p:sp>
      <p:sp>
        <p:nvSpPr>
          <p:cNvPr id="298" name="TextShape 2"/>
          <p:cNvSpPr txBox="1"/>
          <p:nvPr/>
        </p:nvSpPr>
        <p:spPr>
          <a:xfrm>
            <a:off x="152280" y="1676520"/>
            <a:ext cx="8613360" cy="4266720"/>
          </a:xfrm>
          <a:prstGeom prst="rect">
            <a:avLst/>
          </a:prstGeom>
          <a:noFill/>
          <a:ln>
            <a:noFill/>
          </a:ln>
        </p:spPr>
        <p:txBody>
          <a:bodyPr lIns="90000" rIns="90000" tIns="45000" bIns="45000"/>
          <a:p>
            <a:pPr marL="320040" indent="-319680">
              <a:lnSpc>
                <a:spcPct val="100000"/>
              </a:lnSpc>
              <a:spcBef>
                <a:spcPts val="700"/>
              </a:spcBef>
            </a:pPr>
            <a:r>
              <a:rPr b="1" lang="en-US" sz="3200" spc="-1" strike="noStrike">
                <a:solidFill>
                  <a:srgbClr val="ff0000"/>
                </a:solidFill>
                <a:latin typeface="Tw Cen MT"/>
              </a:rPr>
              <a:t>E</a:t>
            </a:r>
            <a:r>
              <a:rPr b="0" lang="en-US" sz="3200" spc="-1" strike="noStrike">
                <a:solidFill>
                  <a:srgbClr val="ff0000"/>
                </a:solidFill>
                <a:latin typeface="Tw Cen MT"/>
              </a:rPr>
              <a:t> and </a:t>
            </a:r>
            <a:r>
              <a:rPr b="1" lang="en-US" sz="3200" spc="-1" strike="noStrike">
                <a:solidFill>
                  <a:srgbClr val="ff0000"/>
                </a:solidFill>
                <a:latin typeface="Tw Cen MT"/>
              </a:rPr>
              <a:t>H</a:t>
            </a:r>
            <a:r>
              <a:rPr b="0" lang="en-US" sz="3200" spc="-1" strike="noStrike">
                <a:solidFill>
                  <a:srgbClr val="ff0000"/>
                </a:solidFill>
                <a:latin typeface="Tw Cen MT"/>
              </a:rPr>
              <a:t> fields:</a:t>
            </a:r>
            <a:endParaRPr b="0" lang="en-US" sz="3200" spc="-1" strike="noStrike">
              <a:solidFill>
                <a:srgbClr val="000000"/>
              </a:solidFill>
              <a:latin typeface="Tw Cen MT"/>
            </a:endParaRPr>
          </a:p>
          <a:p>
            <a:pPr>
              <a:lnSpc>
                <a:spcPct val="100000"/>
              </a:lnSpc>
              <a:spcBef>
                <a:spcPts val="700"/>
              </a:spcBef>
            </a:pPr>
            <a:endParaRPr b="0" lang="en-US" sz="3200" spc="-1" strike="noStrike">
              <a:solidFill>
                <a:srgbClr val="000000"/>
              </a:solidFill>
              <a:latin typeface="Tw Cen MT"/>
            </a:endParaRPr>
          </a:p>
        </p:txBody>
      </p:sp>
      <p:sp>
        <p:nvSpPr>
          <p:cNvPr id="299" name="CustomShape 3"/>
          <p:cNvSpPr/>
          <p:nvPr/>
        </p:nvSpPr>
        <p:spPr>
          <a:xfrm>
            <a:off x="5905800" y="3029040"/>
            <a:ext cx="26028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 </a:t>
            </a:r>
            <a:endParaRPr b="0" lang="en-US" sz="2000" spc="-1" strike="noStrike">
              <a:latin typeface="Arial"/>
            </a:endParaRPr>
          </a:p>
        </p:txBody>
      </p:sp>
      <p:sp>
        <p:nvSpPr>
          <p:cNvPr id="300" name="CustomShape 4"/>
          <p:cNvSpPr/>
          <p:nvPr/>
        </p:nvSpPr>
        <p:spPr>
          <a:xfrm>
            <a:off x="6058080" y="3962520"/>
            <a:ext cx="26028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 </a:t>
            </a:r>
            <a:endParaRPr b="0" lang="en-US" sz="2000" spc="-1" strike="noStrike">
              <a:latin typeface="Arial"/>
            </a:endParaRPr>
          </a:p>
        </p:txBody>
      </p:sp>
      <p:pic>
        <p:nvPicPr>
          <p:cNvPr id="301" name="Picture 4" descr=""/>
          <p:cNvPicPr/>
          <p:nvPr/>
        </p:nvPicPr>
        <p:blipFill>
          <a:blip r:embed="rId1"/>
          <a:stretch/>
        </p:blipFill>
        <p:spPr>
          <a:xfrm>
            <a:off x="0" y="2362320"/>
            <a:ext cx="6555240" cy="4495320"/>
          </a:xfrm>
          <a:prstGeom prst="rect">
            <a:avLst/>
          </a:prstGeom>
          <a:ln w="9360">
            <a:noFill/>
          </a:ln>
        </p:spPr>
      </p:pic>
      <p:sp>
        <p:nvSpPr>
          <p:cNvPr id="302" name="CustomShape 5"/>
          <p:cNvSpPr/>
          <p:nvPr/>
        </p:nvSpPr>
        <p:spPr>
          <a:xfrm>
            <a:off x="8162640" y="632448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3"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Attenuation</a:t>
            </a:r>
            <a:endParaRPr b="0" lang="en-US" sz="4400" spc="-1" strike="noStrike">
              <a:solidFill>
                <a:srgbClr val="000000"/>
              </a:solidFill>
              <a:latin typeface="Tw Cen MT"/>
            </a:endParaRPr>
          </a:p>
        </p:txBody>
      </p:sp>
      <p:sp>
        <p:nvSpPr>
          <p:cNvPr id="304" name="TextShape 2"/>
          <p:cNvSpPr txBox="1"/>
          <p:nvPr/>
        </p:nvSpPr>
        <p:spPr>
          <a:xfrm>
            <a:off x="152280" y="1447920"/>
            <a:ext cx="8613360" cy="4495320"/>
          </a:xfrm>
          <a:prstGeom prst="rect">
            <a:avLst/>
          </a:prstGeom>
          <a:noFill/>
          <a:ln>
            <a:noFill/>
          </a:ln>
        </p:spPr>
        <p:txBody>
          <a:bodyPr lIns="90000" rIns="90000" tIns="45000" bIns="45000"/>
          <a:p>
            <a:pPr marL="320040" indent="-319680">
              <a:lnSpc>
                <a:spcPct val="100000"/>
              </a:lnSpc>
              <a:spcBef>
                <a:spcPts val="700"/>
              </a:spcBef>
            </a:pPr>
            <a:r>
              <a:rPr b="1" lang="en-US" sz="3200" spc="-1" strike="noStrike">
                <a:solidFill>
                  <a:srgbClr val="ff0000"/>
                </a:solidFill>
                <a:latin typeface="Tw Cen MT"/>
              </a:rPr>
              <a:t> </a:t>
            </a:r>
            <a:endParaRPr b="0" lang="en-US" sz="3200" spc="-1" strike="noStrike">
              <a:solidFill>
                <a:srgbClr val="000000"/>
              </a:solidFill>
              <a:latin typeface="Tw Cen MT"/>
            </a:endParaRPr>
          </a:p>
          <a:p>
            <a:pPr>
              <a:lnSpc>
                <a:spcPct val="100000"/>
              </a:lnSpc>
              <a:spcBef>
                <a:spcPts val="700"/>
              </a:spcBef>
            </a:pPr>
            <a:endParaRPr b="0" lang="en-US" sz="3200" spc="-1" strike="noStrike">
              <a:solidFill>
                <a:srgbClr val="000000"/>
              </a:solidFill>
              <a:latin typeface="Tw Cen MT"/>
            </a:endParaRPr>
          </a:p>
        </p:txBody>
      </p:sp>
      <p:sp>
        <p:nvSpPr>
          <p:cNvPr id="305" name="CustomShape 3"/>
          <p:cNvSpPr/>
          <p:nvPr/>
        </p:nvSpPr>
        <p:spPr>
          <a:xfrm>
            <a:off x="61200" y="1752480"/>
            <a:ext cx="209556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Magnitude of </a:t>
            </a:r>
            <a:r>
              <a:rPr b="0" i="1" lang="en-US" sz="2000" spc="-1" strike="noStrike">
                <a:solidFill>
                  <a:srgbClr val="ff0000"/>
                </a:solidFill>
                <a:latin typeface="Tw Cen MT"/>
              </a:rPr>
              <a:t>E</a:t>
            </a:r>
            <a:endParaRPr b="0" lang="en-US" sz="2000" spc="-1" strike="noStrike">
              <a:latin typeface="Arial"/>
            </a:endParaRPr>
          </a:p>
        </p:txBody>
      </p:sp>
      <p:sp>
        <p:nvSpPr>
          <p:cNvPr id="306" name="CustomShape 4"/>
          <p:cNvSpPr/>
          <p:nvPr/>
        </p:nvSpPr>
        <p:spPr>
          <a:xfrm>
            <a:off x="245160" y="3581280"/>
            <a:ext cx="154224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Skin depth</a:t>
            </a:r>
            <a:endParaRPr b="0" lang="en-US" sz="2000" spc="-1" strike="noStrike">
              <a:latin typeface="Arial"/>
            </a:endParaRPr>
          </a:p>
        </p:txBody>
      </p:sp>
      <p:pic>
        <p:nvPicPr>
          <p:cNvPr id="307" name="Picture 6" descr=""/>
          <p:cNvPicPr/>
          <p:nvPr/>
        </p:nvPicPr>
        <p:blipFill>
          <a:blip r:embed="rId1"/>
          <a:stretch/>
        </p:blipFill>
        <p:spPr>
          <a:xfrm>
            <a:off x="152280" y="2286000"/>
            <a:ext cx="3861720" cy="347040"/>
          </a:xfrm>
          <a:prstGeom prst="rect">
            <a:avLst/>
          </a:prstGeom>
          <a:ln w="9360">
            <a:noFill/>
          </a:ln>
        </p:spPr>
      </p:pic>
      <p:pic>
        <p:nvPicPr>
          <p:cNvPr id="308" name="Picture 7" descr=""/>
          <p:cNvPicPr/>
          <p:nvPr/>
        </p:nvPicPr>
        <p:blipFill>
          <a:blip r:embed="rId2"/>
          <a:stretch/>
        </p:blipFill>
        <p:spPr>
          <a:xfrm>
            <a:off x="76320" y="4191120"/>
            <a:ext cx="5161320" cy="2666520"/>
          </a:xfrm>
          <a:prstGeom prst="rect">
            <a:avLst/>
          </a:prstGeom>
          <a:ln w="9360">
            <a:noFill/>
          </a:ln>
        </p:spPr>
      </p:pic>
      <p:pic>
        <p:nvPicPr>
          <p:cNvPr id="309" name="Picture 5" descr=""/>
          <p:cNvPicPr/>
          <p:nvPr/>
        </p:nvPicPr>
        <p:blipFill>
          <a:blip r:embed="rId3"/>
          <a:stretch/>
        </p:blipFill>
        <p:spPr>
          <a:xfrm>
            <a:off x="4128840" y="1219320"/>
            <a:ext cx="5014800" cy="3733560"/>
          </a:xfrm>
          <a:prstGeom prst="rect">
            <a:avLst/>
          </a:prstGeom>
          <a:ln w="9360">
            <a:noFill/>
          </a:ln>
        </p:spPr>
      </p:pic>
    </p:spTree>
  </p:cSld>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0" name="TextShape 1"/>
          <p:cNvSpPr txBox="1"/>
          <p:nvPr/>
        </p:nvSpPr>
        <p:spPr>
          <a:xfrm>
            <a:off x="149400" y="228600"/>
            <a:ext cx="876564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Low and High Frequency Approximations</a:t>
            </a:r>
            <a:endParaRPr b="0" lang="en-US" sz="4400" spc="-1" strike="noStrike">
              <a:solidFill>
                <a:srgbClr val="000000"/>
              </a:solidFill>
              <a:latin typeface="Tw Cen MT"/>
            </a:endParaRPr>
          </a:p>
        </p:txBody>
      </p:sp>
      <p:pic>
        <p:nvPicPr>
          <p:cNvPr id="311" name="Picture 2" descr=""/>
          <p:cNvPicPr/>
          <p:nvPr/>
        </p:nvPicPr>
        <p:blipFill>
          <a:blip r:embed="rId1"/>
          <a:stretch/>
        </p:blipFill>
        <p:spPr>
          <a:xfrm>
            <a:off x="69840" y="1600200"/>
            <a:ext cx="9004320" cy="5105160"/>
          </a:xfrm>
          <a:prstGeom prst="rect">
            <a:avLst/>
          </a:prstGeom>
          <a:ln w="9360">
            <a:noFill/>
          </a:ln>
        </p:spPr>
      </p:pic>
    </p:spTree>
  </p:cSld>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TextShape 1"/>
          <p:cNvSpPr txBox="1"/>
          <p:nvPr/>
        </p:nvSpPr>
        <p:spPr>
          <a:xfrm>
            <a:off x="304920" y="228600"/>
            <a:ext cx="84607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Example 7-4:  </a:t>
            </a:r>
            <a:r>
              <a:rPr b="0" lang="en-US" sz="4400" spc="-1" strike="noStrike">
                <a:solidFill>
                  <a:srgbClr val="ff0000"/>
                </a:solidFill>
                <a:latin typeface="Tw Cen MT"/>
              </a:rPr>
              <a:t>Plane Wave in Seawater</a:t>
            </a:r>
            <a:endParaRPr b="0" lang="en-US" sz="4400" spc="-1" strike="noStrike">
              <a:solidFill>
                <a:srgbClr val="000000"/>
              </a:solidFill>
              <a:latin typeface="Tw Cen MT"/>
            </a:endParaRPr>
          </a:p>
        </p:txBody>
      </p:sp>
      <p:pic>
        <p:nvPicPr>
          <p:cNvPr id="313" name="Picture 2" descr=""/>
          <p:cNvPicPr/>
          <p:nvPr/>
        </p:nvPicPr>
        <p:blipFill>
          <a:blip r:embed="rId1"/>
          <a:stretch/>
        </p:blipFill>
        <p:spPr>
          <a:xfrm>
            <a:off x="0" y="1752480"/>
            <a:ext cx="6248160" cy="5011200"/>
          </a:xfrm>
          <a:prstGeom prst="rect">
            <a:avLst/>
          </a:prstGeom>
          <a:ln w="9360">
            <a:noFill/>
          </a:ln>
        </p:spPr>
      </p:pic>
      <p:sp>
        <p:nvSpPr>
          <p:cNvPr id="314" name="CustomShape 2"/>
          <p:cNvSpPr/>
          <p:nvPr/>
        </p:nvSpPr>
        <p:spPr>
          <a:xfrm>
            <a:off x="8238960" y="64771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5" name="TextShape 1"/>
          <p:cNvSpPr txBox="1"/>
          <p:nvPr/>
        </p:nvSpPr>
        <p:spPr>
          <a:xfrm>
            <a:off x="304920" y="228600"/>
            <a:ext cx="84607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Example 7-4:  </a:t>
            </a:r>
            <a:r>
              <a:rPr b="0" lang="en-US" sz="4400" spc="-1" strike="noStrike">
                <a:solidFill>
                  <a:srgbClr val="ff0000"/>
                </a:solidFill>
                <a:latin typeface="Tw Cen MT"/>
              </a:rPr>
              <a:t>Plane Wave in Seawater</a:t>
            </a:r>
            <a:endParaRPr b="0" lang="en-US" sz="4400" spc="-1" strike="noStrike">
              <a:solidFill>
                <a:srgbClr val="000000"/>
              </a:solidFill>
              <a:latin typeface="Tw Cen MT"/>
            </a:endParaRPr>
          </a:p>
        </p:txBody>
      </p:sp>
      <p:pic>
        <p:nvPicPr>
          <p:cNvPr id="316" name="Picture 3" descr=""/>
          <p:cNvPicPr/>
          <p:nvPr/>
        </p:nvPicPr>
        <p:blipFill>
          <a:blip r:embed="rId1"/>
          <a:stretch/>
        </p:blipFill>
        <p:spPr>
          <a:xfrm>
            <a:off x="152280" y="1600200"/>
            <a:ext cx="6248160" cy="5238720"/>
          </a:xfrm>
          <a:prstGeom prst="rect">
            <a:avLst/>
          </a:prstGeom>
          <a:ln w="9360">
            <a:noFill/>
          </a:ln>
        </p:spPr>
      </p:pic>
      <p:sp>
        <p:nvSpPr>
          <p:cNvPr id="317" name="CustomShape 2"/>
          <p:cNvSpPr/>
          <p:nvPr/>
        </p:nvSpPr>
        <p:spPr>
          <a:xfrm>
            <a:off x="8238960" y="64771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
        <p:nvSpPr>
          <p:cNvPr id="318" name="TextShape 3"/>
          <p:cNvSpPr txBox="1"/>
          <p:nvPr/>
        </p:nvSpPr>
        <p:spPr>
          <a:xfrm>
            <a:off x="612720" y="1600200"/>
            <a:ext cx="8152920" cy="4495320"/>
          </a:xfrm>
          <a:prstGeom prst="rect">
            <a:avLst/>
          </a:prstGeom>
          <a:noFill/>
          <a:ln>
            <a:noFill/>
          </a:ln>
        </p:spPr>
        <p:txBody>
          <a:bodyPr lIns="90000" rIns="90000" tIns="45000" bIns="45000"/>
          <a:p>
            <a:endParaRPr b="0" lang="en-US" sz="2900" spc="-1" strike="noStrike">
              <a:solidFill>
                <a:srgbClr val="000000"/>
              </a:solidFill>
              <a:latin typeface="Tw Cen MT"/>
            </a:endParaRPr>
          </a:p>
        </p:txBody>
      </p:sp>
    </p:spTree>
  </p:cSld>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9" name="TextShape 1"/>
          <p:cNvSpPr txBox="1"/>
          <p:nvPr/>
        </p:nvSpPr>
        <p:spPr>
          <a:xfrm>
            <a:off x="304920" y="228600"/>
            <a:ext cx="84607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Example 7-4:  </a:t>
            </a:r>
            <a:r>
              <a:rPr b="0" lang="en-US" sz="4400" spc="-1" strike="noStrike">
                <a:solidFill>
                  <a:srgbClr val="ff0000"/>
                </a:solidFill>
                <a:latin typeface="Tw Cen MT"/>
              </a:rPr>
              <a:t>Plane Wave in Seawater</a:t>
            </a:r>
            <a:endParaRPr b="0" lang="en-US" sz="4400" spc="-1" strike="noStrike">
              <a:solidFill>
                <a:srgbClr val="000000"/>
              </a:solidFill>
              <a:latin typeface="Tw Cen MT"/>
            </a:endParaRPr>
          </a:p>
        </p:txBody>
      </p:sp>
      <p:sp>
        <p:nvSpPr>
          <p:cNvPr id="320" name="CustomShape 2"/>
          <p:cNvSpPr/>
          <p:nvPr/>
        </p:nvSpPr>
        <p:spPr>
          <a:xfrm>
            <a:off x="8238960" y="64771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pic>
        <p:nvPicPr>
          <p:cNvPr id="321" name="Content Placeholder 6" descr=""/>
          <p:cNvPicPr/>
          <p:nvPr/>
        </p:nvPicPr>
        <p:blipFill>
          <a:blip r:embed="rId1"/>
          <a:srcRect l="0" t="-1785" r="0" b="-1785"/>
          <a:stretch/>
        </p:blipFill>
        <p:spPr>
          <a:xfrm>
            <a:off x="152280" y="1447920"/>
            <a:ext cx="6633000" cy="3657240"/>
          </a:xfrm>
          <a:prstGeom prst="rect">
            <a:avLst/>
          </a:prstGeom>
          <a:ln>
            <a:noFill/>
          </a:ln>
        </p:spPr>
      </p:pic>
    </p:spTree>
  </p:cSld>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2" name="TextShape 1"/>
          <p:cNvSpPr txBox="1"/>
          <p:nvPr/>
        </p:nvSpPr>
        <p:spPr>
          <a:xfrm>
            <a:off x="304920" y="-152280"/>
            <a:ext cx="84607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Example 7-4:  </a:t>
            </a:r>
            <a:r>
              <a:rPr b="0" lang="en-US" sz="4400" spc="-1" strike="noStrike">
                <a:solidFill>
                  <a:srgbClr val="ff0000"/>
                </a:solidFill>
                <a:latin typeface="Tw Cen MT"/>
              </a:rPr>
              <a:t>Plane Wave in Seawater</a:t>
            </a:r>
            <a:endParaRPr b="0" lang="en-US" sz="4400" spc="-1" strike="noStrike">
              <a:solidFill>
                <a:srgbClr val="000000"/>
              </a:solidFill>
              <a:latin typeface="Tw Cen MT"/>
            </a:endParaRPr>
          </a:p>
        </p:txBody>
      </p:sp>
      <p:sp>
        <p:nvSpPr>
          <p:cNvPr id="323" name="CustomShape 2"/>
          <p:cNvSpPr/>
          <p:nvPr/>
        </p:nvSpPr>
        <p:spPr>
          <a:xfrm>
            <a:off x="8238960" y="647712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pic>
        <p:nvPicPr>
          <p:cNvPr id="324" name="Content Placeholder 7" descr=""/>
          <p:cNvPicPr/>
          <p:nvPr/>
        </p:nvPicPr>
        <p:blipFill>
          <a:blip r:embed="rId1"/>
          <a:srcRect l="-64349" t="0" r="-64349" b="0"/>
          <a:stretch/>
        </p:blipFill>
        <p:spPr>
          <a:xfrm>
            <a:off x="-2438280" y="762120"/>
            <a:ext cx="10820160" cy="5965920"/>
          </a:xfrm>
          <a:prstGeom prst="rect">
            <a:avLst/>
          </a:prstGeom>
          <a:ln>
            <a:noFill/>
          </a:ln>
        </p:spPr>
      </p:pic>
    </p:spTree>
  </p:cSld>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5" name="TextShape 1"/>
          <p:cNvSpPr txBox="1"/>
          <p:nvPr/>
        </p:nvSpPr>
        <p:spPr>
          <a:xfrm>
            <a:off x="304920" y="228600"/>
            <a:ext cx="84607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Example 7-4:  </a:t>
            </a:r>
            <a:r>
              <a:rPr b="0" lang="en-US" sz="4400" spc="-1" strike="noStrike">
                <a:solidFill>
                  <a:srgbClr val="ff0000"/>
                </a:solidFill>
                <a:latin typeface="Tw Cen MT"/>
              </a:rPr>
              <a:t>Plane Wave in Seawater</a:t>
            </a:r>
            <a:endParaRPr b="0" lang="en-US" sz="4400" spc="-1" strike="noStrike">
              <a:solidFill>
                <a:srgbClr val="000000"/>
              </a:solidFill>
              <a:latin typeface="Tw Cen MT"/>
            </a:endParaRPr>
          </a:p>
        </p:txBody>
      </p:sp>
      <p:sp>
        <p:nvSpPr>
          <p:cNvPr id="326" name="CustomShape 2"/>
          <p:cNvSpPr/>
          <p:nvPr/>
        </p:nvSpPr>
        <p:spPr>
          <a:xfrm>
            <a:off x="8271720" y="647712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pic>
        <p:nvPicPr>
          <p:cNvPr id="327" name="Content Placeholder 7" descr=""/>
          <p:cNvPicPr/>
          <p:nvPr/>
        </p:nvPicPr>
        <p:blipFill>
          <a:blip r:embed="rId1"/>
          <a:srcRect l="-33147" t="0" r="-33147" b="0"/>
          <a:stretch/>
        </p:blipFill>
        <p:spPr>
          <a:xfrm>
            <a:off x="-1295280" y="1523880"/>
            <a:ext cx="9369360" cy="5166000"/>
          </a:xfrm>
          <a:prstGeom prst="rect">
            <a:avLst/>
          </a:prstGeom>
          <a:ln>
            <a:noFill/>
          </a:ln>
        </p:spPr>
      </p:pic>
      <p:sp>
        <p:nvSpPr>
          <p:cNvPr id="328" name="CustomShape 3"/>
          <p:cNvSpPr/>
          <p:nvPr/>
        </p:nvSpPr>
        <p:spPr>
          <a:xfrm>
            <a:off x="1752480" y="5867280"/>
            <a:ext cx="3123720" cy="761760"/>
          </a:xfrm>
          <a:prstGeom prst="rect">
            <a:avLst/>
          </a:prstGeom>
          <a:noFill/>
          <a:ln w="3240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29" name="Content Placeholder 2" descr=""/>
          <p:cNvPicPr/>
          <p:nvPr/>
        </p:nvPicPr>
        <p:blipFill>
          <a:blip r:embed="rId1"/>
          <a:srcRect l="0" t="-128644" r="0" b="-128644"/>
          <a:stretch/>
        </p:blipFill>
        <p:spPr>
          <a:xfrm>
            <a:off x="207360" y="1066680"/>
            <a:ext cx="8912160" cy="4914000"/>
          </a:xfrm>
          <a:prstGeom prst="rect">
            <a:avLst/>
          </a:prstGeom>
          <a:ln>
            <a:noFill/>
          </a:ln>
        </p:spPr>
      </p:pic>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Complex Permittivity</a:t>
            </a:r>
            <a:endParaRPr b="0" lang="en-US" sz="4400" spc="-1" strike="noStrike">
              <a:solidFill>
                <a:srgbClr val="000000"/>
              </a:solidFill>
              <a:latin typeface="Tw Cen MT"/>
            </a:endParaRPr>
          </a:p>
        </p:txBody>
      </p:sp>
      <p:pic>
        <p:nvPicPr>
          <p:cNvPr id="123" name="Picture 3" descr=""/>
          <p:cNvPicPr/>
          <p:nvPr/>
        </p:nvPicPr>
        <p:blipFill>
          <a:blip r:embed="rId1"/>
          <a:stretch/>
        </p:blipFill>
        <p:spPr>
          <a:xfrm>
            <a:off x="495360" y="1873800"/>
            <a:ext cx="8152920" cy="3795480"/>
          </a:xfrm>
          <a:prstGeom prst="rect">
            <a:avLst/>
          </a:prstGeom>
          <a:ln w="9360">
            <a:noFill/>
          </a:ln>
        </p:spPr>
      </p:pic>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0"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ff0000"/>
                </a:solidFill>
                <a:latin typeface="Tw Cen MT"/>
              </a:rPr>
              <a:t>dc</a:t>
            </a:r>
            <a:r>
              <a:rPr b="0" lang="en-US" sz="4400" spc="-1" strike="noStrike">
                <a:solidFill>
                  <a:srgbClr val="1f497d"/>
                </a:solidFill>
                <a:latin typeface="Tw Cen MT"/>
              </a:rPr>
              <a:t> vs </a:t>
            </a:r>
            <a:r>
              <a:rPr b="0" lang="en-US" sz="4400" spc="-1" strike="noStrike">
                <a:solidFill>
                  <a:srgbClr val="ff0000"/>
                </a:solidFill>
                <a:latin typeface="Tw Cen MT"/>
              </a:rPr>
              <a:t>ac</a:t>
            </a:r>
            <a:r>
              <a:rPr b="0" lang="en-US" sz="4400" spc="-1" strike="noStrike">
                <a:solidFill>
                  <a:srgbClr val="1f497d"/>
                </a:solidFill>
                <a:latin typeface="Tw Cen MT"/>
              </a:rPr>
              <a:t> Current Flow in Conductors</a:t>
            </a:r>
            <a:endParaRPr b="0" lang="en-US" sz="4400" spc="-1" strike="noStrike">
              <a:solidFill>
                <a:srgbClr val="000000"/>
              </a:solidFill>
              <a:latin typeface="Tw Cen MT"/>
            </a:endParaRPr>
          </a:p>
        </p:txBody>
      </p:sp>
      <p:pic>
        <p:nvPicPr>
          <p:cNvPr id="331" name="Picture 2" descr=""/>
          <p:cNvPicPr/>
          <p:nvPr/>
        </p:nvPicPr>
        <p:blipFill>
          <a:blip r:embed="rId1"/>
          <a:stretch/>
        </p:blipFill>
        <p:spPr>
          <a:xfrm>
            <a:off x="2401560" y="1600200"/>
            <a:ext cx="4913280" cy="5088960"/>
          </a:xfrm>
          <a:prstGeom prst="rect">
            <a:avLst/>
          </a:prstGeom>
          <a:ln w="9360">
            <a:noFill/>
          </a:ln>
        </p:spPr>
      </p:pic>
    </p:spTree>
  </p:cSld>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2"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Linear Conductor</a:t>
            </a:r>
            <a:endParaRPr b="0" lang="en-US" sz="4400" spc="-1" strike="noStrike">
              <a:solidFill>
                <a:srgbClr val="000000"/>
              </a:solidFill>
              <a:latin typeface="Tw Cen MT"/>
            </a:endParaRPr>
          </a:p>
        </p:txBody>
      </p:sp>
      <p:sp>
        <p:nvSpPr>
          <p:cNvPr id="333" name="CustomShape 2"/>
          <p:cNvSpPr/>
          <p:nvPr/>
        </p:nvSpPr>
        <p:spPr>
          <a:xfrm>
            <a:off x="-282960" y="1600200"/>
            <a:ext cx="5073120" cy="4363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For a conductor with </a:t>
            </a:r>
            <a:r>
              <a:rPr b="0" i="1" lang="en-US" sz="2000" spc="-1" strike="noStrike">
                <a:solidFill>
                  <a:srgbClr val="ff0000"/>
                </a:solidFill>
                <a:latin typeface="Tw Cen MT"/>
              </a:rPr>
              <a:t>E</a:t>
            </a:r>
            <a:r>
              <a:rPr b="0" lang="en-US" sz="2000" spc="-1" strike="noStrike" baseline="-25000">
                <a:solidFill>
                  <a:srgbClr val="ff0000"/>
                </a:solidFill>
                <a:latin typeface="Tw Cen MT"/>
              </a:rPr>
              <a:t>0</a:t>
            </a:r>
            <a:r>
              <a:rPr b="0" lang="en-US" sz="2000" spc="-1" strike="noStrike">
                <a:solidFill>
                  <a:srgbClr val="ff0000"/>
                </a:solidFill>
                <a:latin typeface="Tw Cen MT"/>
              </a:rPr>
              <a:t> at the surface:</a:t>
            </a:r>
            <a:endParaRPr b="0" lang="en-US" sz="2000" spc="-1" strike="noStrike">
              <a:latin typeface="Arial"/>
            </a:endParaRPr>
          </a:p>
        </p:txBody>
      </p:sp>
      <p:sp>
        <p:nvSpPr>
          <p:cNvPr id="334" name="CustomShape 3"/>
          <p:cNvSpPr/>
          <p:nvPr/>
        </p:nvSpPr>
        <p:spPr>
          <a:xfrm>
            <a:off x="-198360" y="4495680"/>
            <a:ext cx="423504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Total current crossing </a:t>
            </a:r>
            <a:r>
              <a:rPr b="0" i="1" lang="en-US" sz="2000" spc="-1" strike="noStrike">
                <a:solidFill>
                  <a:srgbClr val="ff0000"/>
                </a:solidFill>
                <a:latin typeface="Tw Cen MT"/>
              </a:rPr>
              <a:t>y</a:t>
            </a:r>
            <a:r>
              <a:rPr b="0" lang="en-US" sz="2000" spc="-1" strike="noStrike">
                <a:solidFill>
                  <a:srgbClr val="ff0000"/>
                </a:solidFill>
                <a:latin typeface="Tw Cen MT"/>
              </a:rPr>
              <a:t>-</a:t>
            </a:r>
            <a:r>
              <a:rPr b="0" i="1" lang="en-US" sz="2000" spc="-1" strike="noStrike">
                <a:solidFill>
                  <a:srgbClr val="ff0000"/>
                </a:solidFill>
                <a:latin typeface="Tw Cen MT"/>
              </a:rPr>
              <a:t>z</a:t>
            </a:r>
            <a:r>
              <a:rPr b="0" lang="en-US" sz="2000" spc="-1" strike="noStrike">
                <a:solidFill>
                  <a:srgbClr val="ff0000"/>
                </a:solidFill>
                <a:latin typeface="Tw Cen MT"/>
              </a:rPr>
              <a:t> plane:</a:t>
            </a:r>
            <a:endParaRPr b="0" lang="en-US" sz="2000" spc="-1" strike="noStrike">
              <a:latin typeface="Arial"/>
            </a:endParaRPr>
          </a:p>
        </p:txBody>
      </p:sp>
      <p:pic>
        <p:nvPicPr>
          <p:cNvPr id="335" name="Picture 2" descr=""/>
          <p:cNvPicPr/>
          <p:nvPr/>
        </p:nvPicPr>
        <p:blipFill>
          <a:blip r:embed="rId1"/>
          <a:stretch/>
        </p:blipFill>
        <p:spPr>
          <a:xfrm>
            <a:off x="6934320" y="3200400"/>
            <a:ext cx="4078440" cy="1980720"/>
          </a:xfrm>
          <a:prstGeom prst="rect">
            <a:avLst/>
          </a:prstGeom>
          <a:ln w="9360">
            <a:noFill/>
          </a:ln>
        </p:spPr>
      </p:pic>
      <p:pic>
        <p:nvPicPr>
          <p:cNvPr id="336" name="Picture 3" descr=""/>
          <p:cNvPicPr/>
          <p:nvPr/>
        </p:nvPicPr>
        <p:blipFill>
          <a:blip r:embed="rId2"/>
          <a:stretch/>
        </p:blipFill>
        <p:spPr>
          <a:xfrm>
            <a:off x="152280" y="4876920"/>
            <a:ext cx="4190760" cy="1920600"/>
          </a:xfrm>
          <a:prstGeom prst="rect">
            <a:avLst/>
          </a:prstGeom>
          <a:ln w="9360">
            <a:noFill/>
          </a:ln>
        </p:spPr>
      </p:pic>
      <p:pic>
        <p:nvPicPr>
          <p:cNvPr id="337" name="Picture 4" descr=""/>
          <p:cNvPicPr/>
          <p:nvPr/>
        </p:nvPicPr>
        <p:blipFill>
          <a:blip r:embed="rId3"/>
          <a:stretch/>
        </p:blipFill>
        <p:spPr>
          <a:xfrm>
            <a:off x="4648320" y="0"/>
            <a:ext cx="4419000" cy="6857640"/>
          </a:xfrm>
          <a:prstGeom prst="rect">
            <a:avLst/>
          </a:prstGeom>
          <a:ln w="9360">
            <a:noFill/>
          </a:ln>
        </p:spPr>
      </p:pic>
      <p:pic>
        <p:nvPicPr>
          <p:cNvPr id="338" name="Picture 2" descr=""/>
          <p:cNvPicPr/>
          <p:nvPr/>
        </p:nvPicPr>
        <p:blipFill>
          <a:blip r:embed="rId4"/>
          <a:stretch/>
        </p:blipFill>
        <p:spPr>
          <a:xfrm>
            <a:off x="57240" y="2057400"/>
            <a:ext cx="5176440" cy="2514240"/>
          </a:xfrm>
          <a:prstGeom prst="rect">
            <a:avLst/>
          </a:prstGeom>
          <a:ln w="9360">
            <a:noFill/>
          </a:ln>
        </p:spPr>
      </p:pic>
    </p:spTree>
  </p:cSld>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39" name="Picture 4" descr=""/>
          <p:cNvPicPr/>
          <p:nvPr/>
        </p:nvPicPr>
        <p:blipFill>
          <a:blip r:embed="rId1"/>
          <a:stretch/>
        </p:blipFill>
        <p:spPr>
          <a:xfrm>
            <a:off x="5068440" y="533520"/>
            <a:ext cx="4075200" cy="6324120"/>
          </a:xfrm>
          <a:prstGeom prst="rect">
            <a:avLst/>
          </a:prstGeom>
          <a:ln w="9360">
            <a:noFill/>
          </a:ln>
        </p:spPr>
      </p:pic>
      <p:sp>
        <p:nvSpPr>
          <p:cNvPr id="340"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Surface Impedance</a:t>
            </a:r>
            <a:endParaRPr b="0" lang="en-US" sz="4400" spc="-1" strike="noStrike">
              <a:solidFill>
                <a:srgbClr val="000000"/>
              </a:solidFill>
              <a:latin typeface="Tw Cen MT"/>
            </a:endParaRPr>
          </a:p>
        </p:txBody>
      </p:sp>
      <p:pic>
        <p:nvPicPr>
          <p:cNvPr id="341" name="Picture 2" descr=""/>
          <p:cNvPicPr/>
          <p:nvPr/>
        </p:nvPicPr>
        <p:blipFill>
          <a:blip r:embed="rId2"/>
          <a:stretch/>
        </p:blipFill>
        <p:spPr>
          <a:xfrm>
            <a:off x="0" y="1219320"/>
            <a:ext cx="4921200" cy="4927320"/>
          </a:xfrm>
          <a:prstGeom prst="rect">
            <a:avLst/>
          </a:prstGeom>
          <a:ln w="9360">
            <a:noFill/>
          </a:ln>
        </p:spPr>
      </p:pic>
      <p:sp>
        <p:nvSpPr>
          <p:cNvPr id="342" name="CustomShape 2"/>
          <p:cNvSpPr/>
          <p:nvPr/>
        </p:nvSpPr>
        <p:spPr>
          <a:xfrm>
            <a:off x="380880" y="6172200"/>
            <a:ext cx="4571640" cy="639000"/>
          </a:xfrm>
          <a:prstGeom prst="rect">
            <a:avLst/>
          </a:prstGeom>
          <a:noFill/>
          <a:ln>
            <a:noFill/>
          </a:ln>
        </p:spPr>
        <p:style>
          <a:lnRef idx="0"/>
          <a:fillRef idx="0"/>
          <a:effectRef idx="0"/>
          <a:fontRef idx="minor"/>
        </p:style>
        <p:txBody>
          <a:bodyPr lIns="90000" rIns="90000" tIns="45000" bIns="45000"/>
          <a:p>
            <a:pPr>
              <a:lnSpc>
                <a:spcPct val="100000"/>
              </a:lnSpc>
            </a:pPr>
            <a:r>
              <a:rPr b="0" lang="en-US" sz="1800" spc="-1" strike="noStrike">
                <a:solidFill>
                  <a:srgbClr val="ff0000"/>
                </a:solidFill>
                <a:latin typeface="Tw Cen MT"/>
              </a:rPr>
              <a:t>Thus, conductor is equivalent to a resistor in series with an inductor.</a:t>
            </a:r>
            <a:endParaRPr b="0" lang="en-US" sz="1800" spc="-1" strike="noStrike">
              <a:latin typeface="Arial"/>
            </a:endParaRPr>
          </a:p>
        </p:txBody>
      </p:sp>
    </p:spTree>
  </p:cSld>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ac Resistance of Coaxial Cable</a:t>
            </a:r>
            <a:endParaRPr b="0" lang="en-US" sz="4400" spc="-1" strike="noStrike">
              <a:solidFill>
                <a:srgbClr val="000000"/>
              </a:solidFill>
              <a:latin typeface="Tw Cen MT"/>
            </a:endParaRPr>
          </a:p>
        </p:txBody>
      </p:sp>
      <p:sp>
        <p:nvSpPr>
          <p:cNvPr id="344" name="CustomShape 2"/>
          <p:cNvSpPr/>
          <p:nvPr/>
        </p:nvSpPr>
        <p:spPr>
          <a:xfrm>
            <a:off x="304920" y="1523880"/>
            <a:ext cx="4266720" cy="3443760"/>
          </a:xfrm>
          <a:prstGeom prst="rect">
            <a:avLst/>
          </a:prstGeom>
          <a:noFill/>
          <a:ln>
            <a:noFill/>
          </a:ln>
        </p:spPr>
        <p:style>
          <a:lnRef idx="0"/>
          <a:fillRef idx="0"/>
          <a:effectRef idx="0"/>
          <a:fontRef idx="minor"/>
        </p:style>
        <p:txBody>
          <a:bodyPr lIns="90000" rIns="90000" tIns="45000" bIns="45000"/>
          <a:p>
            <a:pPr>
              <a:lnSpc>
                <a:spcPct val="100000"/>
              </a:lnSpc>
            </a:pPr>
            <a:r>
              <a:rPr b="0" lang="en-US" sz="2000" spc="-1" strike="noStrike">
                <a:solidFill>
                  <a:srgbClr val="ff0000"/>
                </a:solidFill>
                <a:latin typeface="Tw Cen MT"/>
              </a:rPr>
              <a:t>Since in the ac case, most of the current flows through a very thin skin along the outside of the inner conductor and along the inside of the outer conductor, we can use the results of the planar conductor to figure out the resistance of the coax. The procedure leads to the following expression for the resistance per unit length:</a:t>
            </a:r>
            <a:endParaRPr b="0" lang="en-US" sz="2000" spc="-1" strike="noStrike">
              <a:latin typeface="Arial"/>
            </a:endParaRPr>
          </a:p>
        </p:txBody>
      </p:sp>
      <p:pic>
        <p:nvPicPr>
          <p:cNvPr id="345" name="Picture 2" descr=""/>
          <p:cNvPicPr/>
          <p:nvPr/>
        </p:nvPicPr>
        <p:blipFill>
          <a:blip r:embed="rId1"/>
          <a:stretch/>
        </p:blipFill>
        <p:spPr>
          <a:xfrm>
            <a:off x="228600" y="4495680"/>
            <a:ext cx="4482720" cy="767880"/>
          </a:xfrm>
          <a:prstGeom prst="rect">
            <a:avLst/>
          </a:prstGeom>
          <a:ln w="9360">
            <a:noFill/>
          </a:ln>
        </p:spPr>
      </p:pic>
      <p:pic>
        <p:nvPicPr>
          <p:cNvPr id="346" name="Picture 3" descr=""/>
          <p:cNvPicPr/>
          <p:nvPr/>
        </p:nvPicPr>
        <p:blipFill>
          <a:blip r:embed="rId2"/>
          <a:stretch/>
        </p:blipFill>
        <p:spPr>
          <a:xfrm>
            <a:off x="4533120" y="2362320"/>
            <a:ext cx="4573080" cy="4495320"/>
          </a:xfrm>
          <a:prstGeom prst="rect">
            <a:avLst/>
          </a:prstGeom>
          <a:ln w="9360">
            <a:noFill/>
          </a:ln>
        </p:spPr>
      </p:pic>
    </p:spTree>
  </p:cSld>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7" name="TextShape 1"/>
          <p:cNvSpPr txBox="1"/>
          <p:nvPr/>
        </p:nvSpPr>
        <p:spPr>
          <a:xfrm>
            <a:off x="612720" y="228600"/>
            <a:ext cx="8152920" cy="990360"/>
          </a:xfrm>
          <a:prstGeom prst="rect">
            <a:avLst/>
          </a:prstGeom>
          <a:noFill/>
          <a:ln>
            <a:noFill/>
          </a:ln>
        </p:spPr>
        <p:txBody>
          <a:bodyPr lIns="90000" rIns="90000" tIns="45000" bIns="45000" anchor="ctr"/>
          <a:p>
            <a:endParaRPr b="0" lang="en-US" sz="1800" spc="-1" strike="noStrike">
              <a:solidFill>
                <a:srgbClr val="000000"/>
              </a:solidFill>
              <a:latin typeface="Tw Cen MT"/>
            </a:endParaRPr>
          </a:p>
        </p:txBody>
      </p:sp>
      <p:pic>
        <p:nvPicPr>
          <p:cNvPr id="348" name="Content Placeholder 3" descr=""/>
          <p:cNvPicPr/>
          <p:nvPr/>
        </p:nvPicPr>
        <p:blipFill>
          <a:blip r:embed="rId1"/>
          <a:srcRect l="0" t="-122391" r="0" b="-122391"/>
          <a:stretch/>
        </p:blipFill>
        <p:spPr>
          <a:xfrm>
            <a:off x="152280" y="1447920"/>
            <a:ext cx="8835840" cy="4871880"/>
          </a:xfrm>
          <a:prstGeom prst="rect">
            <a:avLst/>
          </a:prstGeom>
          <a:ln>
            <a:noFill/>
          </a:ln>
        </p:spPr>
      </p:pic>
    </p:spTree>
  </p:cSld>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9"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Power Density</a:t>
            </a:r>
            <a:endParaRPr b="0" lang="en-US" sz="4400" spc="-1" strike="noStrike">
              <a:solidFill>
                <a:srgbClr val="000000"/>
              </a:solidFill>
              <a:latin typeface="Tw Cen MT"/>
            </a:endParaRPr>
          </a:p>
        </p:txBody>
      </p:sp>
      <p:sp>
        <p:nvSpPr>
          <p:cNvPr id="350" name="CustomShape 2"/>
          <p:cNvSpPr/>
          <p:nvPr/>
        </p:nvSpPr>
        <p:spPr>
          <a:xfrm>
            <a:off x="-124920" y="1752480"/>
            <a:ext cx="266220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Poynting vector:</a:t>
            </a:r>
            <a:endParaRPr b="0" lang="en-US" sz="2400" spc="-1" strike="noStrike">
              <a:latin typeface="Arial"/>
            </a:endParaRPr>
          </a:p>
        </p:txBody>
      </p:sp>
      <p:sp>
        <p:nvSpPr>
          <p:cNvPr id="351" name="CustomShape 3"/>
          <p:cNvSpPr/>
          <p:nvPr/>
        </p:nvSpPr>
        <p:spPr>
          <a:xfrm>
            <a:off x="-307440" y="3124080"/>
            <a:ext cx="475164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Total power intercepted by A: </a:t>
            </a:r>
            <a:endParaRPr b="0" lang="en-US" sz="2400" spc="-1" strike="noStrike">
              <a:latin typeface="Arial"/>
            </a:endParaRPr>
          </a:p>
        </p:txBody>
      </p:sp>
      <p:sp>
        <p:nvSpPr>
          <p:cNvPr id="352" name="CustomShape 4"/>
          <p:cNvSpPr/>
          <p:nvPr/>
        </p:nvSpPr>
        <p:spPr>
          <a:xfrm>
            <a:off x="-276840" y="5181480"/>
            <a:ext cx="461916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Time-average power density:</a:t>
            </a:r>
            <a:endParaRPr b="0" lang="en-US" sz="2400" spc="-1" strike="noStrike">
              <a:latin typeface="Arial"/>
            </a:endParaRPr>
          </a:p>
        </p:txBody>
      </p:sp>
      <p:pic>
        <p:nvPicPr>
          <p:cNvPr id="353" name="Picture 2" descr=""/>
          <p:cNvPicPr/>
          <p:nvPr/>
        </p:nvPicPr>
        <p:blipFill>
          <a:blip r:embed="rId1"/>
          <a:stretch/>
        </p:blipFill>
        <p:spPr>
          <a:xfrm>
            <a:off x="228600" y="2209320"/>
            <a:ext cx="2590560" cy="367920"/>
          </a:xfrm>
          <a:prstGeom prst="rect">
            <a:avLst/>
          </a:prstGeom>
          <a:ln w="9360">
            <a:noFill/>
          </a:ln>
        </p:spPr>
      </p:pic>
      <p:pic>
        <p:nvPicPr>
          <p:cNvPr id="354" name="Picture 3" descr=""/>
          <p:cNvPicPr/>
          <p:nvPr/>
        </p:nvPicPr>
        <p:blipFill>
          <a:blip r:embed="rId2"/>
          <a:stretch/>
        </p:blipFill>
        <p:spPr>
          <a:xfrm>
            <a:off x="380880" y="3505320"/>
            <a:ext cx="2761920" cy="870480"/>
          </a:xfrm>
          <a:prstGeom prst="rect">
            <a:avLst/>
          </a:prstGeom>
          <a:ln w="9360">
            <a:noFill/>
          </a:ln>
        </p:spPr>
      </p:pic>
      <p:pic>
        <p:nvPicPr>
          <p:cNvPr id="355" name="Picture 4" descr=""/>
          <p:cNvPicPr/>
          <p:nvPr/>
        </p:nvPicPr>
        <p:blipFill>
          <a:blip r:embed="rId3"/>
          <a:stretch/>
        </p:blipFill>
        <p:spPr>
          <a:xfrm>
            <a:off x="304920" y="5715000"/>
            <a:ext cx="4343040" cy="708840"/>
          </a:xfrm>
          <a:prstGeom prst="rect">
            <a:avLst/>
          </a:prstGeom>
          <a:ln w="9360">
            <a:noFill/>
          </a:ln>
        </p:spPr>
      </p:pic>
      <p:pic>
        <p:nvPicPr>
          <p:cNvPr id="356" name="Picture 5" descr=""/>
          <p:cNvPicPr/>
          <p:nvPr/>
        </p:nvPicPr>
        <p:blipFill>
          <a:blip r:embed="rId4"/>
          <a:stretch/>
        </p:blipFill>
        <p:spPr>
          <a:xfrm>
            <a:off x="4267080" y="2438280"/>
            <a:ext cx="4223880" cy="2671560"/>
          </a:xfrm>
          <a:prstGeom prst="rect">
            <a:avLst/>
          </a:prstGeom>
          <a:ln w="9360">
            <a:noFill/>
          </a:ln>
        </p:spPr>
      </p:pic>
    </p:spTree>
  </p:cSld>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7" name="TextShape 1"/>
          <p:cNvSpPr txBox="1"/>
          <p:nvPr/>
        </p:nvSpPr>
        <p:spPr>
          <a:xfrm>
            <a:off x="457200" y="228600"/>
            <a:ext cx="8152920" cy="990360"/>
          </a:xfrm>
          <a:prstGeom prst="rect">
            <a:avLst/>
          </a:prstGeom>
          <a:noFill/>
          <a:ln>
            <a:noFill/>
          </a:ln>
        </p:spPr>
        <p:txBody>
          <a:bodyPr lIns="90000" rIns="90000" tIns="45000" bIns="45000" anchor="ctr">
            <a:normAutofit/>
          </a:bodyPr>
          <a:p>
            <a:pPr>
              <a:lnSpc>
                <a:spcPct val="100000"/>
              </a:lnSpc>
            </a:pPr>
            <a:r>
              <a:rPr b="0" lang="en-US" sz="4400" spc="-1" strike="noStrike">
                <a:solidFill>
                  <a:srgbClr val="1f497d"/>
                </a:solidFill>
                <a:latin typeface="Tw Cen MT"/>
              </a:rPr>
              <a:t>Power Density Carried by Plane Wave</a:t>
            </a:r>
            <a:endParaRPr b="0" lang="en-US" sz="4400" spc="-1" strike="noStrike">
              <a:solidFill>
                <a:srgbClr val="000000"/>
              </a:solidFill>
              <a:latin typeface="Tw Cen MT"/>
            </a:endParaRPr>
          </a:p>
        </p:txBody>
      </p:sp>
      <p:sp>
        <p:nvSpPr>
          <p:cNvPr id="358" name="CustomShape 2"/>
          <p:cNvSpPr/>
          <p:nvPr/>
        </p:nvSpPr>
        <p:spPr>
          <a:xfrm>
            <a:off x="-119520" y="1676520"/>
            <a:ext cx="479412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For a plane wave with </a:t>
            </a:r>
            <a:r>
              <a:rPr b="1" lang="en-US" sz="2400" spc="-1" strike="noStrike">
                <a:solidFill>
                  <a:srgbClr val="ff0000"/>
                </a:solidFill>
                <a:latin typeface="Tw Cen MT"/>
              </a:rPr>
              <a:t>E</a:t>
            </a:r>
            <a:r>
              <a:rPr b="0" lang="en-US" sz="2400" spc="-1" strike="noStrike">
                <a:solidFill>
                  <a:srgbClr val="ff0000"/>
                </a:solidFill>
                <a:latin typeface="Tw Cen MT"/>
              </a:rPr>
              <a:t> field :</a:t>
            </a:r>
            <a:endParaRPr b="0" lang="en-US" sz="2400" spc="-1" strike="noStrike">
              <a:latin typeface="Arial"/>
            </a:endParaRPr>
          </a:p>
        </p:txBody>
      </p:sp>
      <p:sp>
        <p:nvSpPr>
          <p:cNvPr id="359" name="CustomShape 3"/>
          <p:cNvSpPr/>
          <p:nvPr/>
        </p:nvSpPr>
        <p:spPr>
          <a:xfrm>
            <a:off x="-520920" y="3657600"/>
            <a:ext cx="7857720" cy="45612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400" spc="-1" strike="noStrike">
                <a:solidFill>
                  <a:srgbClr val="ff0000"/>
                </a:solidFill>
                <a:latin typeface="Tw Cen MT"/>
              </a:rPr>
              <a:t>the average power density carried by the wave is:</a:t>
            </a:r>
            <a:endParaRPr b="0" lang="en-US" sz="2400" spc="-1" strike="noStrike">
              <a:latin typeface="Arial"/>
            </a:endParaRPr>
          </a:p>
        </p:txBody>
      </p:sp>
      <p:pic>
        <p:nvPicPr>
          <p:cNvPr id="360" name="Picture 2" descr=""/>
          <p:cNvPicPr/>
          <p:nvPr/>
        </p:nvPicPr>
        <p:blipFill>
          <a:blip r:embed="rId1"/>
          <a:stretch/>
        </p:blipFill>
        <p:spPr>
          <a:xfrm>
            <a:off x="380880" y="2133720"/>
            <a:ext cx="4114440" cy="1120680"/>
          </a:xfrm>
          <a:prstGeom prst="rect">
            <a:avLst/>
          </a:prstGeom>
          <a:ln w="9360">
            <a:noFill/>
          </a:ln>
        </p:spPr>
      </p:pic>
      <p:pic>
        <p:nvPicPr>
          <p:cNvPr id="361" name="Picture 3" descr=""/>
          <p:cNvPicPr/>
          <p:nvPr/>
        </p:nvPicPr>
        <p:blipFill>
          <a:blip r:embed="rId2"/>
          <a:stretch/>
        </p:blipFill>
        <p:spPr>
          <a:xfrm>
            <a:off x="457200" y="4343400"/>
            <a:ext cx="4571640" cy="2215800"/>
          </a:xfrm>
          <a:prstGeom prst="rect">
            <a:avLst/>
          </a:prstGeom>
          <a:ln w="9360">
            <a:noFill/>
          </a:ln>
        </p:spPr>
      </p:pic>
    </p:spTree>
  </p:cSld>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2" name="CustomShape 1"/>
          <p:cNvSpPr/>
          <p:nvPr/>
        </p:nvSpPr>
        <p:spPr>
          <a:xfrm>
            <a:off x="-601560" y="1523880"/>
            <a:ext cx="611856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For a plane wave travelling in a lossy medium:</a:t>
            </a:r>
            <a:endParaRPr b="0" lang="en-US" sz="2000" spc="-1" strike="noStrike">
              <a:latin typeface="Arial"/>
            </a:endParaRPr>
          </a:p>
        </p:txBody>
      </p:sp>
      <p:sp>
        <p:nvSpPr>
          <p:cNvPr id="363" name="CustomShape 2"/>
          <p:cNvSpPr/>
          <p:nvPr/>
        </p:nvSpPr>
        <p:spPr>
          <a:xfrm>
            <a:off x="-295200" y="3867120"/>
            <a:ext cx="2928960" cy="3952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2000" spc="-1" strike="noStrike">
                <a:solidFill>
                  <a:srgbClr val="ff0000"/>
                </a:solidFill>
                <a:latin typeface="Tw Cen MT"/>
              </a:rPr>
              <a:t>the power density is :</a:t>
            </a:r>
            <a:endParaRPr b="0" lang="en-US" sz="2000" spc="-1" strike="noStrike">
              <a:latin typeface="Arial"/>
            </a:endParaRPr>
          </a:p>
        </p:txBody>
      </p:sp>
      <p:pic>
        <p:nvPicPr>
          <p:cNvPr id="364" name="Picture 2" descr=""/>
          <p:cNvPicPr/>
          <p:nvPr/>
        </p:nvPicPr>
        <p:blipFill>
          <a:blip r:embed="rId1"/>
          <a:stretch/>
        </p:blipFill>
        <p:spPr>
          <a:xfrm>
            <a:off x="87480" y="1911960"/>
            <a:ext cx="4560480" cy="1821600"/>
          </a:xfrm>
          <a:prstGeom prst="rect">
            <a:avLst/>
          </a:prstGeom>
          <a:ln w="9360">
            <a:noFill/>
          </a:ln>
        </p:spPr>
      </p:pic>
      <p:sp>
        <p:nvSpPr>
          <p:cNvPr id="365" name="TextShape 3"/>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Plane Wave in Lossy Medium</a:t>
            </a:r>
            <a:endParaRPr b="0" lang="en-US" sz="4400" spc="-1" strike="noStrike">
              <a:solidFill>
                <a:srgbClr val="000000"/>
              </a:solidFill>
              <a:latin typeface="Tw Cen MT"/>
            </a:endParaRPr>
          </a:p>
        </p:txBody>
      </p:sp>
      <p:pic>
        <p:nvPicPr>
          <p:cNvPr id="366" name="Picture 3" descr=""/>
          <p:cNvPicPr/>
          <p:nvPr/>
        </p:nvPicPr>
        <p:blipFill>
          <a:blip r:embed="rId2"/>
          <a:stretch/>
        </p:blipFill>
        <p:spPr>
          <a:xfrm>
            <a:off x="76320" y="4343400"/>
            <a:ext cx="4642920" cy="1371240"/>
          </a:xfrm>
          <a:prstGeom prst="rect">
            <a:avLst/>
          </a:prstGeom>
          <a:ln w="9360">
            <a:noFill/>
          </a:ln>
        </p:spPr>
      </p:pic>
      <p:pic>
        <p:nvPicPr>
          <p:cNvPr id="367" name="Picture 4" descr=""/>
          <p:cNvPicPr/>
          <p:nvPr/>
        </p:nvPicPr>
        <p:blipFill>
          <a:blip r:embed="rId3"/>
          <a:stretch/>
        </p:blipFill>
        <p:spPr>
          <a:xfrm>
            <a:off x="4876920" y="3886200"/>
            <a:ext cx="3652560" cy="867240"/>
          </a:xfrm>
          <a:prstGeom prst="rect">
            <a:avLst/>
          </a:prstGeom>
          <a:ln w="9360">
            <a:noFill/>
          </a:ln>
        </p:spPr>
      </p:pic>
      <p:pic>
        <p:nvPicPr>
          <p:cNvPr id="368" name="Picture 5" descr=""/>
          <p:cNvPicPr/>
          <p:nvPr/>
        </p:nvPicPr>
        <p:blipFill>
          <a:blip r:embed="rId4"/>
          <a:stretch/>
        </p:blipFill>
        <p:spPr>
          <a:xfrm>
            <a:off x="4800600" y="4876920"/>
            <a:ext cx="4009680" cy="726480"/>
          </a:xfrm>
          <a:prstGeom prst="rect">
            <a:avLst/>
          </a:prstGeom>
          <a:ln w="9360">
            <a:noFill/>
          </a:ln>
        </p:spPr>
      </p:pic>
      <p:pic>
        <p:nvPicPr>
          <p:cNvPr id="369" name="Picture 6" descr=""/>
          <p:cNvPicPr/>
          <p:nvPr/>
        </p:nvPicPr>
        <p:blipFill>
          <a:blip r:embed="rId5"/>
          <a:stretch/>
        </p:blipFill>
        <p:spPr>
          <a:xfrm>
            <a:off x="1600200" y="6019920"/>
            <a:ext cx="5486040" cy="616320"/>
          </a:xfrm>
          <a:prstGeom prst="rect">
            <a:avLst/>
          </a:prstGeom>
          <a:ln w="9360">
            <a:noFill/>
          </a:ln>
        </p:spPr>
      </p:pic>
      <p:sp>
        <p:nvSpPr>
          <p:cNvPr id="370" name="CustomShape 4"/>
          <p:cNvSpPr/>
          <p:nvPr/>
        </p:nvSpPr>
        <p:spPr>
          <a:xfrm>
            <a:off x="1523880" y="5943600"/>
            <a:ext cx="5714640" cy="837720"/>
          </a:xfrm>
          <a:prstGeom prst="rect">
            <a:avLst/>
          </a:prstGeom>
          <a:noFill/>
          <a:ln w="2916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71" name="Picture 2" descr=""/>
          <p:cNvPicPr/>
          <p:nvPr/>
        </p:nvPicPr>
        <p:blipFill>
          <a:blip r:embed="rId1"/>
          <a:stretch/>
        </p:blipFill>
        <p:spPr>
          <a:xfrm>
            <a:off x="0" y="45000"/>
            <a:ext cx="6019560" cy="1748880"/>
          </a:xfrm>
          <a:prstGeom prst="rect">
            <a:avLst/>
          </a:prstGeom>
          <a:ln w="9360">
            <a:noFill/>
          </a:ln>
        </p:spPr>
      </p:pic>
      <p:pic>
        <p:nvPicPr>
          <p:cNvPr id="372" name="Picture 3" descr=""/>
          <p:cNvPicPr/>
          <p:nvPr/>
        </p:nvPicPr>
        <p:blipFill>
          <a:blip r:embed="rId2"/>
          <a:stretch/>
        </p:blipFill>
        <p:spPr>
          <a:xfrm>
            <a:off x="115560" y="1967040"/>
            <a:ext cx="5827680" cy="4172040"/>
          </a:xfrm>
          <a:prstGeom prst="rect">
            <a:avLst/>
          </a:prstGeom>
          <a:ln w="9360">
            <a:noFill/>
          </a:ln>
        </p:spPr>
      </p:pic>
      <p:pic>
        <p:nvPicPr>
          <p:cNvPr id="373" name="Picture 4" descr=""/>
          <p:cNvPicPr/>
          <p:nvPr/>
        </p:nvPicPr>
        <p:blipFill>
          <a:blip r:embed="rId3"/>
          <a:stretch/>
        </p:blipFill>
        <p:spPr>
          <a:xfrm>
            <a:off x="5098680" y="3429000"/>
            <a:ext cx="4044960" cy="3123720"/>
          </a:xfrm>
          <a:prstGeom prst="rect">
            <a:avLst/>
          </a:prstGeom>
          <a:ln w="9360">
            <a:noFill/>
          </a:ln>
        </p:spPr>
      </p:pic>
    </p:spTree>
  </p:cSld>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4"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 </a:t>
            </a:r>
            <a:r>
              <a:rPr b="0" lang="en-US" sz="4400" spc="-1" strike="noStrike">
                <a:solidFill>
                  <a:srgbClr val="1f497d"/>
                </a:solidFill>
                <a:latin typeface="Tw Cen MT"/>
              </a:rPr>
              <a:t>Summary</a:t>
            </a:r>
            <a:endParaRPr b="0" lang="en-US" sz="4400" spc="-1" strike="noStrike">
              <a:solidFill>
                <a:srgbClr val="000000"/>
              </a:solidFill>
              <a:latin typeface="Tw Cen MT"/>
            </a:endParaRPr>
          </a:p>
        </p:txBody>
      </p:sp>
      <p:pic>
        <p:nvPicPr>
          <p:cNvPr id="375" name="Picture 2" descr=""/>
          <p:cNvPicPr/>
          <p:nvPr/>
        </p:nvPicPr>
        <p:blipFill>
          <a:blip r:embed="rId1"/>
          <a:stretch/>
        </p:blipFill>
        <p:spPr>
          <a:xfrm>
            <a:off x="673920" y="1600200"/>
            <a:ext cx="7795800" cy="5257440"/>
          </a:xfrm>
          <a:prstGeom prst="rect">
            <a:avLst/>
          </a:prstGeom>
          <a:ln w="9360">
            <a:noFill/>
          </a:ln>
        </p:spPr>
      </p:pic>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4"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Wave Equations</a:t>
            </a:r>
            <a:endParaRPr b="0" lang="en-US" sz="4400" spc="-1" strike="noStrike">
              <a:solidFill>
                <a:srgbClr val="000000"/>
              </a:solidFill>
              <a:latin typeface="Tw Cen MT"/>
            </a:endParaRPr>
          </a:p>
        </p:txBody>
      </p:sp>
      <p:pic>
        <p:nvPicPr>
          <p:cNvPr id="125" name="Picture 2" descr=""/>
          <p:cNvPicPr/>
          <p:nvPr/>
        </p:nvPicPr>
        <p:blipFill>
          <a:blip r:embed="rId1"/>
          <a:stretch/>
        </p:blipFill>
        <p:spPr>
          <a:xfrm>
            <a:off x="76320" y="3200400"/>
            <a:ext cx="4347000" cy="3657240"/>
          </a:xfrm>
          <a:prstGeom prst="rect">
            <a:avLst/>
          </a:prstGeom>
          <a:ln w="9360">
            <a:noFill/>
          </a:ln>
        </p:spPr>
      </p:pic>
      <p:pic>
        <p:nvPicPr>
          <p:cNvPr id="126" name="Picture 3" descr=""/>
          <p:cNvPicPr/>
          <p:nvPr/>
        </p:nvPicPr>
        <p:blipFill>
          <a:blip r:embed="rId2"/>
          <a:stretch/>
        </p:blipFill>
        <p:spPr>
          <a:xfrm>
            <a:off x="4626720" y="1600200"/>
            <a:ext cx="4440600" cy="4647960"/>
          </a:xfrm>
          <a:prstGeom prst="rect">
            <a:avLst/>
          </a:prstGeom>
          <a:ln w="9360">
            <a:noFill/>
          </a:ln>
        </p:spPr>
      </p:pic>
      <p:pic>
        <p:nvPicPr>
          <p:cNvPr id="127" name="Picture 5" descr=""/>
          <p:cNvPicPr/>
          <p:nvPr/>
        </p:nvPicPr>
        <p:blipFill>
          <a:blip r:embed="rId3"/>
          <a:stretch/>
        </p:blipFill>
        <p:spPr>
          <a:xfrm>
            <a:off x="609480" y="1600200"/>
            <a:ext cx="3276360" cy="1586160"/>
          </a:xfrm>
          <a:prstGeom prst="rect">
            <a:avLst/>
          </a:prstGeom>
          <a:ln>
            <a:noFill/>
          </a:ln>
        </p:spPr>
      </p:pic>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 name="TextShape 1"/>
          <p:cNvSpPr txBox="1"/>
          <p:nvPr/>
        </p:nvSpPr>
        <p:spPr>
          <a:xfrm>
            <a:off x="612720" y="22860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Lossless Media</a:t>
            </a:r>
            <a:endParaRPr b="0" lang="en-US" sz="4400" spc="-1" strike="noStrike">
              <a:solidFill>
                <a:srgbClr val="000000"/>
              </a:solidFill>
              <a:latin typeface="Tw Cen MT"/>
            </a:endParaRPr>
          </a:p>
        </p:txBody>
      </p:sp>
      <p:sp>
        <p:nvSpPr>
          <p:cNvPr id="129" name="TextShape 2"/>
          <p:cNvSpPr txBox="1"/>
          <p:nvPr/>
        </p:nvSpPr>
        <p:spPr>
          <a:xfrm>
            <a:off x="0" y="1600200"/>
            <a:ext cx="8991360" cy="4495320"/>
          </a:xfrm>
          <a:prstGeom prst="rect">
            <a:avLst/>
          </a:prstGeom>
          <a:noFill/>
          <a:ln>
            <a:noFill/>
          </a:ln>
        </p:spPr>
        <p:txBody>
          <a:bodyPr lIns="90000" rIns="90000" tIns="45000" bIns="45000"/>
          <a:p>
            <a:pPr marL="320040" indent="-319680">
              <a:lnSpc>
                <a:spcPct val="100000"/>
              </a:lnSpc>
              <a:spcBef>
                <a:spcPts val="700"/>
              </a:spcBef>
            </a:pPr>
            <a:r>
              <a:rPr b="0" lang="en-US" sz="2900" spc="-1" strike="noStrike">
                <a:solidFill>
                  <a:srgbClr val="000000"/>
                </a:solidFill>
                <a:latin typeface="Tw Cen MT"/>
              </a:rPr>
              <a:t>If the medium is </a:t>
            </a:r>
            <a:r>
              <a:rPr b="1" i="1" lang="en-US" sz="2900" spc="-1" strike="noStrike">
                <a:solidFill>
                  <a:srgbClr val="ff0000"/>
                </a:solidFill>
                <a:latin typeface="Tw Cen MT"/>
              </a:rPr>
              <a:t>nonconducting</a:t>
            </a:r>
            <a:r>
              <a:rPr b="1" i="1" lang="en-US" sz="2900" spc="-1" strike="noStrike">
                <a:solidFill>
                  <a:srgbClr val="000000"/>
                </a:solidFill>
                <a:latin typeface="Tw Cen MT"/>
              </a:rPr>
              <a:t> </a:t>
            </a:r>
            <a:r>
              <a:rPr b="1" lang="en-US" sz="2900" spc="-1" strike="noStrike">
                <a:solidFill>
                  <a:srgbClr val="000000"/>
                </a:solidFill>
                <a:latin typeface="Tw Cen MT"/>
              </a:rPr>
              <a:t>(σ = 0), </a:t>
            </a:r>
            <a:r>
              <a:rPr b="0" lang="en-US" sz="2900" spc="-1" strike="noStrike">
                <a:solidFill>
                  <a:srgbClr val="000000"/>
                </a:solidFill>
                <a:latin typeface="Tw Cen MT"/>
              </a:rPr>
              <a:t>the wave does not suffer any attenuation as it travels and hence the medium is said to be </a:t>
            </a:r>
            <a:r>
              <a:rPr b="1" i="1" lang="en-US" sz="2900" spc="-1" strike="noStrike">
                <a:solidFill>
                  <a:srgbClr val="ff0000"/>
                </a:solidFill>
                <a:latin typeface="Tw Cen MT"/>
              </a:rPr>
              <a:t>lossless.</a:t>
            </a:r>
            <a:endParaRPr b="0" lang="en-US" sz="2900" spc="-1" strike="noStrike">
              <a:solidFill>
                <a:srgbClr val="000000"/>
              </a:solidFill>
              <a:latin typeface="Tw Cen MT"/>
            </a:endParaRPr>
          </a:p>
        </p:txBody>
      </p:sp>
      <p:pic>
        <p:nvPicPr>
          <p:cNvPr id="130" name="Picture 2" descr=""/>
          <p:cNvPicPr/>
          <p:nvPr/>
        </p:nvPicPr>
        <p:blipFill>
          <a:blip r:embed="rId1"/>
          <a:stretch/>
        </p:blipFill>
        <p:spPr>
          <a:xfrm>
            <a:off x="533520" y="3200400"/>
            <a:ext cx="5943240" cy="3127680"/>
          </a:xfrm>
          <a:prstGeom prst="rect">
            <a:avLst/>
          </a:prstGeom>
          <a:ln w="9360">
            <a:noFill/>
          </a:ln>
        </p:spPr>
      </p:pic>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 name="TextShape 1"/>
          <p:cNvSpPr txBox="1"/>
          <p:nvPr/>
        </p:nvSpPr>
        <p:spPr>
          <a:xfrm>
            <a:off x="612720" y="-15228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Uniform Plane Wave</a:t>
            </a:r>
            <a:endParaRPr b="0" lang="en-US" sz="4400" spc="-1" strike="noStrike">
              <a:solidFill>
                <a:srgbClr val="000000"/>
              </a:solidFill>
              <a:latin typeface="Tw Cen MT"/>
            </a:endParaRPr>
          </a:p>
        </p:txBody>
      </p:sp>
      <p:sp>
        <p:nvSpPr>
          <p:cNvPr id="132" name="CustomShape 2"/>
          <p:cNvSpPr/>
          <p:nvPr/>
        </p:nvSpPr>
        <p:spPr>
          <a:xfrm>
            <a:off x="4690080" y="15238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33" name="CustomShape 3"/>
          <p:cNvSpPr/>
          <p:nvPr/>
        </p:nvSpPr>
        <p:spPr>
          <a:xfrm>
            <a:off x="4653720" y="2438280"/>
            <a:ext cx="32580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34" name="CustomShape 4"/>
          <p:cNvSpPr/>
          <p:nvPr/>
        </p:nvSpPr>
        <p:spPr>
          <a:xfrm>
            <a:off x="453780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35" name="CustomShape 5"/>
          <p:cNvSpPr/>
          <p:nvPr/>
        </p:nvSpPr>
        <p:spPr>
          <a:xfrm>
            <a:off x="7738200" y="342900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sp>
        <p:nvSpPr>
          <p:cNvPr id="136" name="CustomShape 6"/>
          <p:cNvSpPr/>
          <p:nvPr/>
        </p:nvSpPr>
        <p:spPr>
          <a:xfrm>
            <a:off x="4995000" y="449568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 </a:t>
            </a:r>
            <a:endParaRPr b="0" lang="en-US" sz="1800" spc="-1" strike="noStrike">
              <a:latin typeface="Arial"/>
            </a:endParaRPr>
          </a:p>
        </p:txBody>
      </p:sp>
      <p:sp>
        <p:nvSpPr>
          <p:cNvPr id="137" name="CustomShape 7"/>
          <p:cNvSpPr/>
          <p:nvPr/>
        </p:nvSpPr>
        <p:spPr>
          <a:xfrm>
            <a:off x="5127840" y="6248520"/>
            <a:ext cx="2527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 </a:t>
            </a:r>
            <a:endParaRPr b="0" lang="en-US" sz="1800" spc="-1" strike="noStrike">
              <a:latin typeface="Arial"/>
            </a:endParaRPr>
          </a:p>
        </p:txBody>
      </p:sp>
      <p:pic>
        <p:nvPicPr>
          <p:cNvPr id="138" name="Picture 2" descr=""/>
          <p:cNvPicPr/>
          <p:nvPr/>
        </p:nvPicPr>
        <p:blipFill>
          <a:blip r:embed="rId1"/>
          <a:stretch/>
        </p:blipFill>
        <p:spPr>
          <a:xfrm>
            <a:off x="1447920" y="990720"/>
            <a:ext cx="6784920" cy="9113040"/>
          </a:xfrm>
          <a:prstGeom prst="rect">
            <a:avLst/>
          </a:prstGeom>
          <a:ln w="9360">
            <a:noFill/>
          </a:ln>
        </p:spPr>
      </p:pic>
      <p:sp>
        <p:nvSpPr>
          <p:cNvPr id="139" name="CustomShape 8"/>
          <p:cNvSpPr/>
          <p:nvPr/>
        </p:nvSpPr>
        <p:spPr>
          <a:xfrm>
            <a:off x="8162640" y="6324480"/>
            <a:ext cx="7876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Cont.</a:t>
            </a:r>
            <a:endParaRPr b="0" lang="en-US" sz="1800" spc="-1" strike="noStrike">
              <a:latin typeface="Arial"/>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TextShape 1"/>
          <p:cNvSpPr txBox="1"/>
          <p:nvPr/>
        </p:nvSpPr>
        <p:spPr>
          <a:xfrm>
            <a:off x="612720" y="-152280"/>
            <a:ext cx="8152920" cy="990360"/>
          </a:xfrm>
          <a:prstGeom prst="rect">
            <a:avLst/>
          </a:prstGeom>
          <a:noFill/>
          <a:ln>
            <a:noFill/>
          </a:ln>
        </p:spPr>
        <p:txBody>
          <a:bodyPr lIns="90000" rIns="90000" tIns="45000" bIns="45000" anchor="ctr"/>
          <a:p>
            <a:pPr>
              <a:lnSpc>
                <a:spcPct val="100000"/>
              </a:lnSpc>
            </a:pPr>
            <a:r>
              <a:rPr b="0" lang="en-US" sz="4400" spc="-1" strike="noStrike">
                <a:solidFill>
                  <a:srgbClr val="1f497d"/>
                </a:solidFill>
                <a:latin typeface="Tw Cen MT"/>
              </a:rPr>
              <a:t>Uniform Plane Wave</a:t>
            </a:r>
            <a:endParaRPr b="0" lang="en-US" sz="4400" spc="-1" strike="noStrike">
              <a:solidFill>
                <a:srgbClr val="000000"/>
              </a:solidFill>
              <a:latin typeface="Tw Cen MT"/>
            </a:endParaRPr>
          </a:p>
        </p:txBody>
      </p:sp>
      <p:sp>
        <p:nvSpPr>
          <p:cNvPr id="141" name="CustomShape 2"/>
          <p:cNvSpPr/>
          <p:nvPr/>
        </p:nvSpPr>
        <p:spPr>
          <a:xfrm>
            <a:off x="-179280" y="4114800"/>
            <a:ext cx="355536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General Form of the Solution:</a:t>
            </a:r>
            <a:endParaRPr b="0" lang="en-US" sz="1800" spc="-1" strike="noStrike">
              <a:latin typeface="Arial"/>
            </a:endParaRPr>
          </a:p>
        </p:txBody>
      </p:sp>
      <p:sp>
        <p:nvSpPr>
          <p:cNvPr id="142" name="CustomShape 3"/>
          <p:cNvSpPr/>
          <p:nvPr/>
        </p:nvSpPr>
        <p:spPr>
          <a:xfrm>
            <a:off x="-227160" y="5029200"/>
            <a:ext cx="429444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For a wave travelling along +z only:</a:t>
            </a:r>
            <a:endParaRPr b="0" lang="en-US" sz="1800" spc="-1" strike="noStrike">
              <a:latin typeface="Arial"/>
            </a:endParaRPr>
          </a:p>
        </p:txBody>
      </p:sp>
      <p:sp>
        <p:nvSpPr>
          <p:cNvPr id="143" name="CustomShape 4"/>
          <p:cNvSpPr/>
          <p:nvPr/>
        </p:nvSpPr>
        <p:spPr>
          <a:xfrm>
            <a:off x="4970160" y="3124080"/>
            <a:ext cx="175248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Application of</a:t>
            </a:r>
            <a:endParaRPr b="0" lang="en-US" sz="1800" spc="-1" strike="noStrike">
              <a:latin typeface="Arial"/>
            </a:endParaRPr>
          </a:p>
        </p:txBody>
      </p:sp>
      <p:sp>
        <p:nvSpPr>
          <p:cNvPr id="144" name="CustomShape 5"/>
          <p:cNvSpPr/>
          <p:nvPr/>
        </p:nvSpPr>
        <p:spPr>
          <a:xfrm>
            <a:off x="8213400" y="3124080"/>
            <a:ext cx="92484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yields:</a:t>
            </a:r>
            <a:endParaRPr b="0" lang="en-US" sz="1800" spc="-1" strike="noStrike">
              <a:latin typeface="Arial"/>
            </a:endParaRPr>
          </a:p>
        </p:txBody>
      </p:sp>
      <p:sp>
        <p:nvSpPr>
          <p:cNvPr id="145" name="CustomShape 6"/>
          <p:cNvSpPr/>
          <p:nvPr/>
        </p:nvSpPr>
        <p:spPr>
          <a:xfrm>
            <a:off x="4589640" y="4495680"/>
            <a:ext cx="429912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ff0000"/>
                </a:solidFill>
                <a:latin typeface="Tw Cen MT"/>
              </a:rPr>
              <a:t>Summary: </a:t>
            </a:r>
            <a:r>
              <a:rPr b="0" lang="en-US" sz="1800" spc="-1" strike="noStrike">
                <a:solidFill>
                  <a:srgbClr val="000000"/>
                </a:solidFill>
                <a:latin typeface="Tw Cen MT"/>
              </a:rPr>
              <a:t>This is a plane wave with</a:t>
            </a:r>
            <a:endParaRPr b="0" lang="en-US" sz="1800" spc="-1" strike="noStrike">
              <a:latin typeface="Arial"/>
            </a:endParaRPr>
          </a:p>
        </p:txBody>
      </p:sp>
      <p:sp>
        <p:nvSpPr>
          <p:cNvPr id="146" name="CustomShape 7"/>
          <p:cNvSpPr/>
          <p:nvPr/>
        </p:nvSpPr>
        <p:spPr>
          <a:xfrm>
            <a:off x="5105520" y="6248520"/>
            <a:ext cx="665640" cy="364680"/>
          </a:xfrm>
          <a:prstGeom prst="rect">
            <a:avLst/>
          </a:prstGeom>
          <a:noFill/>
          <a:ln>
            <a:noFill/>
          </a:ln>
        </p:spPr>
        <p:style>
          <a:lnRef idx="0"/>
          <a:fillRef idx="0"/>
          <a:effectRef idx="0"/>
          <a:fontRef idx="minor"/>
        </p:style>
        <p:txBody>
          <a:bodyPr wrap="none" lIns="90000" rIns="90000" tIns="45000" bIns="45000"/>
          <a:p>
            <a:pPr>
              <a:lnSpc>
                <a:spcPct val="100000"/>
              </a:lnSpc>
            </a:pPr>
            <a:r>
              <a:rPr b="0" lang="en-US" sz="1800" spc="-1" strike="noStrike">
                <a:solidFill>
                  <a:srgbClr val="000000"/>
                </a:solidFill>
                <a:latin typeface="Tw Cen MT"/>
              </a:rPr>
              <a:t>with</a:t>
            </a:r>
            <a:endParaRPr b="0" lang="en-US" sz="1800" spc="-1" strike="noStrike">
              <a:latin typeface="Arial"/>
            </a:endParaRPr>
          </a:p>
        </p:txBody>
      </p:sp>
      <p:pic>
        <p:nvPicPr>
          <p:cNvPr id="147" name="Picture 3" descr=""/>
          <p:cNvPicPr/>
          <p:nvPr/>
        </p:nvPicPr>
        <p:blipFill>
          <a:blip r:embed="rId1"/>
          <a:stretch/>
        </p:blipFill>
        <p:spPr>
          <a:xfrm>
            <a:off x="76320" y="4495680"/>
            <a:ext cx="4571640" cy="365760"/>
          </a:xfrm>
          <a:prstGeom prst="rect">
            <a:avLst/>
          </a:prstGeom>
          <a:ln w="9360">
            <a:noFill/>
          </a:ln>
        </p:spPr>
      </p:pic>
      <p:pic>
        <p:nvPicPr>
          <p:cNvPr id="148" name="Picture 4" descr=""/>
          <p:cNvPicPr/>
          <p:nvPr/>
        </p:nvPicPr>
        <p:blipFill>
          <a:blip r:embed="rId2"/>
          <a:stretch/>
        </p:blipFill>
        <p:spPr>
          <a:xfrm>
            <a:off x="609480" y="5486400"/>
            <a:ext cx="2652840" cy="360000"/>
          </a:xfrm>
          <a:prstGeom prst="rect">
            <a:avLst/>
          </a:prstGeom>
          <a:ln w="9360">
            <a:noFill/>
          </a:ln>
        </p:spPr>
      </p:pic>
      <p:pic>
        <p:nvPicPr>
          <p:cNvPr id="149" name="Picture 5" descr=""/>
          <p:cNvPicPr/>
          <p:nvPr/>
        </p:nvPicPr>
        <p:blipFill>
          <a:blip r:embed="rId3"/>
          <a:stretch/>
        </p:blipFill>
        <p:spPr>
          <a:xfrm>
            <a:off x="6553080" y="3124080"/>
            <a:ext cx="1782000" cy="420840"/>
          </a:xfrm>
          <a:prstGeom prst="rect">
            <a:avLst/>
          </a:prstGeom>
          <a:ln w="9360">
            <a:noFill/>
          </a:ln>
        </p:spPr>
      </p:pic>
      <p:pic>
        <p:nvPicPr>
          <p:cNvPr id="150" name="Picture 6" descr=""/>
          <p:cNvPicPr/>
          <p:nvPr/>
        </p:nvPicPr>
        <p:blipFill>
          <a:blip r:embed="rId4"/>
          <a:stretch/>
        </p:blipFill>
        <p:spPr>
          <a:xfrm>
            <a:off x="5410080" y="3657600"/>
            <a:ext cx="3436920" cy="609120"/>
          </a:xfrm>
          <a:prstGeom prst="rect">
            <a:avLst/>
          </a:prstGeom>
          <a:ln w="9360">
            <a:noFill/>
          </a:ln>
        </p:spPr>
      </p:pic>
      <p:pic>
        <p:nvPicPr>
          <p:cNvPr id="151" name="Picture 7" descr=""/>
          <p:cNvPicPr/>
          <p:nvPr/>
        </p:nvPicPr>
        <p:blipFill>
          <a:blip r:embed="rId5"/>
          <a:stretch/>
        </p:blipFill>
        <p:spPr>
          <a:xfrm>
            <a:off x="5791320" y="4876920"/>
            <a:ext cx="3055680" cy="1066320"/>
          </a:xfrm>
          <a:prstGeom prst="rect">
            <a:avLst/>
          </a:prstGeom>
          <a:ln w="9360">
            <a:noFill/>
          </a:ln>
        </p:spPr>
      </p:pic>
      <p:pic>
        <p:nvPicPr>
          <p:cNvPr id="152" name="Picture 8" descr=""/>
          <p:cNvPicPr/>
          <p:nvPr/>
        </p:nvPicPr>
        <p:blipFill>
          <a:blip r:embed="rId6"/>
          <a:stretch/>
        </p:blipFill>
        <p:spPr>
          <a:xfrm>
            <a:off x="5867280" y="6116040"/>
            <a:ext cx="3033360" cy="665640"/>
          </a:xfrm>
          <a:prstGeom prst="rect">
            <a:avLst/>
          </a:prstGeom>
          <a:ln w="9360">
            <a:noFill/>
          </a:ln>
        </p:spPr>
      </p:pic>
      <p:pic>
        <p:nvPicPr>
          <p:cNvPr id="153" name="Content Placeholder 17" descr=""/>
          <p:cNvPicPr/>
          <p:nvPr/>
        </p:nvPicPr>
        <p:blipFill>
          <a:blip r:embed="rId7"/>
          <a:srcRect l="0" t="-6114" r="0" b="-6114"/>
          <a:stretch/>
        </p:blipFill>
        <p:spPr>
          <a:xfrm>
            <a:off x="0" y="1295280"/>
            <a:ext cx="5112720" cy="2819160"/>
          </a:xfrm>
          <a:prstGeom prst="rect">
            <a:avLst/>
          </a:prstGeom>
          <a:ln>
            <a:noFill/>
          </a:ln>
        </p:spPr>
      </p:pic>
      <p:sp>
        <p:nvSpPr>
          <p:cNvPr id="154" name="CustomShape 8"/>
          <p:cNvSpPr/>
          <p:nvPr/>
        </p:nvSpPr>
        <p:spPr>
          <a:xfrm>
            <a:off x="4952880" y="4495680"/>
            <a:ext cx="4038120" cy="2361960"/>
          </a:xfrm>
          <a:prstGeom prst="rect">
            <a:avLst/>
          </a:prstGeom>
          <a:noFill/>
          <a:ln w="29160">
            <a:round/>
          </a:ln>
          <a:effectLst>
            <a:outerShdw blurRad="38100" dir="5400000" dist="30000" rotWithShape="0">
              <a:srgbClr val="000000">
                <a:alpha val="45000"/>
              </a:srgbClr>
            </a:outerShdw>
          </a:effectLst>
        </p:spPr>
        <p:style>
          <a:lnRef idx="1">
            <a:schemeClr val="accent1"/>
          </a:lnRef>
          <a:fillRef idx="3">
            <a:schemeClr val="accent1"/>
          </a:fillRef>
          <a:effectRef idx="2">
            <a:schemeClr val="accent1"/>
          </a:effectRef>
          <a:fontRef idx="minor"/>
        </p:style>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17103</TotalTime>
  <Application>LibreOffice/6.0.7.3$Linux_X86_64 LibreOffice_project/00m0$Build-3</Application>
  <Words>655</Words>
  <Paragraphs>136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2010-03-29T13:07:50Z</dcterms:created>
  <dc:creator>jphilli</dc:creator>
  <dc:description/>
  <dc:language>en-US</dc:language>
  <cp:lastModifiedBy/>
  <dcterms:modified xsi:type="dcterms:W3CDTF">2019-04-01T13:54:26Z</dcterms:modified>
  <cp:revision>117</cp:revision>
  <dc:subject/>
  <dc:title>EECS 215: Introduction to Circuits</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2</vt:i4>
  </property>
  <property fmtid="{D5CDD505-2E9C-101B-9397-08002B2CF9AE}" pid="8" name="PresentationFormat">
    <vt:lpwstr>On-screen Show (4:3)</vt:lpwstr>
  </property>
  <property fmtid="{D5CDD505-2E9C-101B-9397-08002B2CF9AE}" pid="9" name="ScaleCrop">
    <vt:bool>0</vt:bool>
  </property>
  <property fmtid="{D5CDD505-2E9C-101B-9397-08002B2CF9AE}" pid="10" name="ShareDoc">
    <vt:bool>0</vt:bool>
  </property>
  <property fmtid="{D5CDD505-2E9C-101B-9397-08002B2CF9AE}" pid="11" name="Slides">
    <vt:i4>59</vt:i4>
  </property>
</Properties>
</file>